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Last week we built the body's address system and met homeostasis. This week we go all the way down to the chemical level — atoms, bonds, water, and pH — because every structure and every function we study runs on chemistry. Set expectations: this is our first quantitative pocket, so bring a calculator and your courage. The headline is pH. Your blood holds a nearly constant pH around 7.4, and drifting even a few tenths is life-threatening. That is homeostasis again, told in chemistry. Remind them: AI is welcome on the tutorial, lab critique, and practice, but never on the quiz. Promise: by Friday you will explain why pH 4 is a thousand times more acidic than pH 7, not three times.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Return to our opening number, 7.4. How does the body hold pH so steady when cells constantly dump acid? Buffers. A buffer is a chemical pair that resists pH change by soaking up extra H plus when acid rises and releasing H plus when it falls. The body's main blood buffer is the bicarbonate system — bicarbonate and carbonic acid trading H plus back and forth. Tie it to exercise: working muscles produce carbon dioxide, which forms carbonic acid and would lower pH, but buffers and breathing absorb the hit so blood stays near 7.4. Below 7.35 is acidosis; above 7.45 is alkalosis. This is homeostasis in pure chemistry — a sensed variable, a correcting mechanism, a defended set point. Same logic as last week's temperature loop, new variable.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four biomolecule families, each a structure-to-function story. Carbohydrates: monomers are monosaccharides, simple sugars; they provide quick energy and some structure. Lipids: fats, phospholipids, and steroids; they are nonpolar, so they build membranes and store energy and act as signals — note lipids have no single repeating monomer. Proteins: monomers are amino acids; they are the body's workhorses — enzymes, structural fibers, transporters — and their function comes from their folded shape. Nucleic acids: DNA and RNA; monomers are nucleotides; they store and carry genetic information. Land the headline on proteins: change the shape, lose the function. That single idea returns for enzymes, muscle filaments, and ion channels all term. Organic here just means carbon-based, not natural-grocery organic.</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how many times more acidic is pH 4 than pH 7, and what is the monomer of a protein and of a nucleic acid? Then check it cold. Chatbots routinely answer the pH question with three times or thirty times — wrong; the answer is a thousand, because each unit is a ten times change and there are three units. They also swap monomers, calling the protein unit a nucleotide. Your job all term, in the tutorial, the lab, and the assignment, is to catch the confident error. In the clinic, a miscomputed concentration or a wrong label is not a harmless slip. This is exactly how this week's pH lab AI-critique step works — you will make the model compute a fold-change and catch it red-handed.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atoms, bonds, water, pH, buffers, and the biomolecules with one approved chatbot, then submit the share link; about an hour, low-stakes. Two: Lab 2, the pH Scale lab — use the free PhET pH Scale simulation to measure liquids, dilute them, and record fold-changes in H plus, then catch the AI miscomputing how many times more acidic; fifty points. Three: Quiz 2, which includes the pH arithmetic. Four: Discussion 2, on why the body defends blood pH near 7.4. Five: Assignment 2, four problems including pH math. Everything closes Sunday night. Open the Start Here page first; it lists it all with due dates. Bring a calculator to the lab.</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We just built the chemistry — atoms, water, pH, and the biomolecules. Next week we assemble them into the smallest living unit, the cell: the phospholipid membrane that wraps it, the organelles inside, and how things cross the boundary. The headline will be osmosis and tonicity — how water moves across membranes toward higher solute, our second quantitative pocket, so the calculator stays out. Callback: water's polarity and the lipids we met today are exactly what build that selectively permeable membrane, and pH balance is one of the conditions the cell works to maintain. The chemistry of life becomes the machinery of life.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number on the board: 7.35 to 7.45. Tell them this is the normal pH range of human blood, usually called 7.4. It looks tiny, but the body spends enormous effort holding it there. Below 7.35 is acidosis; above 7.45 is alkalosis; either one, pushed far enough, can be fatal. Ask: why would the body care about a few hundredths of a pH unit? Because every enzyme and protein in you is shaped to work in that range, and shape is everything in physiology. Plant the through-line for the week: pH is just another homeostasis story, and to understand it we first need atoms, bonds, and water. Hold the 7.4 number; we return to it at the buffers slide.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Two halves, like last week. First: what are the building blocks — atoms, the bonds that join them, water, and the four families of biomolecules? Second: how does the body keep its chemistry, especially pH, within the narrow range its cells require? Tell them the payoff is enormous: once you understand acids, bases, and buffers, conditions like acidosis and alkalosis stop being vocabulary and become logic. And once you understand that proteins fold into shapes, the whole rest of the course — enzymes, channels, receptors, muscle filaments — has a foundation. Everything chemical this week feeds directly into next week's cells. Remind them structure-determines-function started in week one and never stops.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 language first. An atom is the smallest unit of an element. It has a nucleus of positively charged protons and neutral neutrons, with negatively charged electrons around it. The key rule for this course: the number of protons defines which element it is. Six protons is always carbon; eight is always oxygen. Change the protons and you change the element. The body is built mostly from four elements — carbon, hydrogen, oxygen, and nitrogen — plus important others like calcium, phosphorus, potassium, sodium, chlorine, and magnesium, which you will meet again in bone, nerves, and muscle. Electrons in the outer shell are what let atoms bond, which is exactly where we go next. Memory hook: protons are the atom's name tag.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bonds matter for us. Ionic bonds form when one atom transfers electrons to another; the atoms become charged ions and attract — sodium gives an electron to chlorine, making table salt. Covalent bonds form when atoms share electrons; these are strong and build most biological molecules. Covalent bonds come in two flavors: nonpolar, where sharing is equal, and polar, where one atom pulls the shared electrons closer and gains a slight charge. Water is the classic polar molecule. Hydrogen bonds are the third kind — weak attractions between molecules, like the slight pull between neighboring water molecules. Name the classic trap now: a hydrogen bond is not the strong bond inside a water molecule; it is the weak attraction between molecules. Hold that — it explains water's superpowers next.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single idea behind every property of water: the molecule is polar. Oxygen pulls the shared electrons toward itself, so the oxygen end is slightly negative and the two hydrogen ends are slightly positive. That uneven charge lets water molecules cling to one another and to other charged particles through hydrogen bonds. Almost everything water does for the body — sticking together, dissolving salts, resisting temperature swings — traces back to this one structural fact. This is structure-determines-function at the molecular level, and it is worth saying out loud. Have them sketch the bent water molecule with the partial charges; the picture makes the next slide obvious. About seventy percent of your body weight is water, so these properties are not trivia — they are physiology.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water's properties, all flowing from polarity. Cohesion and adhesion: water molecules stick to each other and to surfaces, producing surface tension and helping fluids move. Universal solvent: water dissolves salts and other polar and charged substances, so nearly every reaction in the body happens in water — blood and cytoplasm are water-based solutions. High heat capacity: water absorbs a lot of heat without changing temperature much, which buffers body temperature; sweat carries away heat as it evaporates. Participant in reactions: water is split or released in many reactions that build and break molecules. Tie each one to the body: solvent equals blood plasma, heat capacity equals temperature homeostasis, cohesion equals fluids that flow. One structural fact, four physiological payoffs.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pH scale from 0 to 14. pH measures the concentration of hydrogen ions, H plus, in a solution. Lower pH means more H plus and more acidic; higher pH means fewer H plus and more basic, also called alkaline. Seven is neutral — pure water sits there. The crucial rule, and the one students miss: the scale is logarithmic, so each whole unit is a ten times change in H plus. Acids release H plus — stomach acid is very low, around two. Bases accept H plus or release hydroxide — household ammonia is high. Blood sits just above neutral at about 7.4. Say the trap aloud: higher pH is not more acidic; it is more basic. We will do the arithmetic on the very next slide, so keep ten times per unit in your head.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quantitative pocket, done step by step on the board. Compare pH 4 to pH 7. First, count the whole units between them: seven minus four is three units. Second, each unit is a ten times change in H plus. Third, multiply: ten times ten times ten equals one thousand. So pH 4 has a thousand times more hydrogen ions than pH 7 — it is a thousand times more acidic, not three times. Do a second one with them: pH 5 versus pH 7 is two units, ten times ten, one hundred times more acidic. This is the exact error chatbots make — they subtract and say three times or two times. Hand them the recipe: count the units, then raise ten to that power. We will catch the AI making this mistake later this week.</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2</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The Chemistry</a:t>
            </a:r>
          </a:p>
          <a:p>
            <a:pPr algn="ctr"/>
            <a:r>
              <a:rPr sz="5400" b="1">
                <a:solidFill>
                  <a:srgbClr val="FFFFFF"/>
                </a:solidFill>
                <a:latin typeface="Calibri"/>
              </a:rPr>
              <a:t>of Life</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Why does your body fight so hard to keep its chemistry — its pH — in balance?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BACK TO BLOOD</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Buffers hold</a:t>
            </a:r>
          </a:p>
          <a:p>
            <a:pPr algn="ctr"/>
            <a:r>
              <a:rPr sz="5000" b="1">
                <a:solidFill>
                  <a:srgbClr val="FFFFFF"/>
                </a:solidFill>
                <a:latin typeface="Calibri"/>
              </a:rPr>
              <a:t>the line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bicarbonate system keeps blood near pH 7.4</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FOUR FAMILIES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Carbs · Lipids · Proteins · Nucleic Acids</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miscount pH and mislabel monomers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Into the</a:t>
            </a:r>
          </a:p>
          <a:p>
            <a:pPr algn="ctr"/>
            <a:r>
              <a:rPr sz="5000" b="1">
                <a:solidFill>
                  <a:srgbClr val="FFFFFF"/>
                </a:solidFill>
                <a:latin typeface="Calibri"/>
              </a:rPr>
              <a:t>living cell</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membranes, organelles, and water on the move (osmosis)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A CLINICAL NUMBER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7.35 to 7.45</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narrow pH window your blood defends every second</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What is the body</a:t>
            </a:r>
          </a:p>
          <a:p>
            <a:pPr algn="ctr"/>
            <a:r>
              <a:rPr sz="4200" b="1">
                <a:solidFill>
                  <a:srgbClr val="FFFFFF"/>
                </a:solidFill>
                <a:latin typeface="Calibri"/>
              </a:rPr>
              <a:t>made of, chemically?</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and how does it keep its chemistry steady?</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START AT THE SMALLEST UNIT</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Atoms &amp;</a:t>
            </a:r>
          </a:p>
          <a:p>
            <a:pPr algn="ctr"/>
            <a:r>
              <a:rPr sz="6000" b="1">
                <a:solidFill>
                  <a:srgbClr val="FFFFFF"/>
                </a:solidFill>
                <a:latin typeface="Calibri"/>
              </a:rPr>
              <a:t>Elements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protons define the element; C, H, O, N lead the body</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HOW ATOMS JOIN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Ionic ·</a:t>
            </a:r>
          </a:p>
          <a:p>
            <a:pPr algn="ctr"/>
            <a:r>
              <a:rPr sz="6000" b="1">
                <a:solidFill>
                  <a:srgbClr val="FFFFFF"/>
                </a:solidFill>
                <a:latin typeface="Calibri"/>
              </a:rPr>
              <a:t>Covalent ·</a:t>
            </a:r>
          </a:p>
          <a:p>
            <a:pPr algn="ctr"/>
            <a:r>
              <a:rPr sz="6000" b="1">
                <a:solidFill>
                  <a:srgbClr val="FFFFFF"/>
                </a:solidFill>
                <a:latin typeface="Calibri"/>
              </a:rPr>
              <a:t>Hydrogen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transfer · share · weak attraction between molecules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WHY WATER IS SPECIAL</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Polarity</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 slightly negative oxygen end and slightly positive hydrogen ends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WATER AT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Cohesion · Solvent · Heat Buffer · Reactant</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MAP · THE PH SCALE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3400" b="1">
                <a:solidFill>
                  <a:srgbClr val="FFFFFF"/>
                </a:solidFill>
                <a:latin typeface="Calibri"/>
              </a:rPr>
              <a:t>0 · · · 7 (neutral) · · · 14</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WORK THE NUMBER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pH 4 vs pH 7</a:t>
            </a:r>
          </a:p>
          <a:p>
            <a:pPr algn="ctr"/>
            <a:r>
              <a:rPr sz="5000" b="1">
                <a:solidFill>
                  <a:srgbClr val="FFFFFF"/>
                </a:solidFill>
                <a:latin typeface="Calibri"/>
              </a:rPr>
              <a:t>= 1000x</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three units apart, ten times each: 10 x 10 x 10</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