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Last week we worked at the level of single cells and the molecules they make; this week we climb one rung on the organization ladder to the tissue level. A tissue is just a group of similar cells working together on one job, and here is the headline that makes this whole course manageable: the entire human body, every organ, is built from only FOUR tissue types - epithelial, connective, muscle, and nervous. Learn these four well and you can read any organ as a combination of them. This is histology - the microscopic study of tissue. Tell them the habit for the week: name the tissue, then ask what its structure lets it do. Structure determines function, all the way down to the slide.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fourth tissue is nervous tissue, and it is the body's high-speed communication system. It has two cell families. Neurons are the message-carriers - cells specialized to generate and conduct electrical signals, called nerve impulses, sometimes over long distances. Neuroglia, or glial cells, are the support staff - they protect, insulate, and nourish the neurons so the neurons can do their job. Together they make up the brain, the spinal cord, and the nerves that wire the whole body. We are only meeting nervous tissue at the tissue level today - what it is and what it does. The deep dive into how a neuron actually fires an electrical signal is its own unit later in the course. For now: neurons communicate, glia support.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leave tissues, one place where they combine: tissue membranes - thin sheets that line or cover a body surface. There are two families. EPITHELIAL membranes pair an epithelium with a connective layer: the cutaneous membrane is your skin; mucous membranes line cavities that open to the exterior, like the digestive and respiratory tracts, and they secrete protective mucus; serous membranes line closed cavities and cover the organs inside them, secreting a slick fluid so organs glide without friction. The CONNECTIVE membrane is the synovial membrane, which lines the cavities of freely movable joints and makes the lubricating synovial fluid. The point: these are not new tissues - they are the four fabrics, assembled. Keep cutaneous, mucous, serous, and synovial straight by where each one sits.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Time for the weekly habit. Paste a described slide to an approved chatbot - say, a single layer of flat thin cells lining an air sac - and ask it to name the tissue and explain the function. Then check it against this week. Chatbots routinely slip on histology: they call STRATIFIED epithelium simple, or simple squamous something fancier; they forget that BLOOD is a connective tissue and call it muscle or just fluid; they mix up cardiac and skeletal muscle, or claim epithelium is full of blood vessels when it is avascular. Your job all term, and in the clinic, is the same: the tool drafts, you judge. This is exactly the AI-critique step in this week's lab, where you will catch the model mislabeling a tissue and correct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the four tissue types, epithelial classification, the connective subtypes, and the three muscle types with one approved chatbot, then submit the share link; about an hour, low-stakes. Two: Lab 5, the histology lab - use a free virtual microscope to identify the four tissue types from real slides, fill in the structure-identification table, and catch the AI mislabeling a tissue; fifty points. Three: Quiz 5. Four: Discussion 5, on why skin and the lung air sacs use such different epithelia. Five: Assignment 5, classifying tissues and epithelia. Everything closes Sunday night.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it back. We have the four fabrics; next week we watch them assemble into the body's largest organ - the skin, and the integumentary system around it. You will see exactly how the tissues we met today stack up: a stratified squamous epithelium on top for protection, a dense connective dermis below for strength and supply, with glands, hair, nerves, and blood vessels woven in. It is the perfect first organ because it puts every tissue type on display and ties straight back to homeostasis - your skin is how your body holds its temperature and its water steady. Callback: structure determines function, from a single slide to a whole organ.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skin, because students already own it. Take a thin slice of skin and put it under a microscope and you do not find one material - you find several tissues layered and woven together. The surface is epithelial tissue, packed tight to keep water in and pathogens out. Below it is connective tissue, full of fibers and blood vessels that feed and anchor the surface. Threaded through are nerves - nervous tissue - and tiny muscles that raise your hairs into goosebumps. One familiar organ, and already three or four of the four tissue types. That is the lesson: organs are assemblies of tissues. This week we learn the four building blocks so every organ after this reads like a recipe.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Two parts, like always. First: can you identify each of the four primary tissue types from what it looks like and how its cells are arranged - the histology? Second, and more important for A and P: can you explain why each tissue is built the way it is? Why epithelial cells are packed shoulder to shoulder, why connective tissue spreads its cells out in a sea of matrix, why muscle is full of long contractile fibers. Every answer is structure-determines-function. Promise them that by Friday they will look at a described slide and not only name the tissue but say what job that arrangement is built to do.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four primary tissue types, each with its one-line identity. Epithelial: sheets of tightly packed cells that COVER and LINE surfaces and form glands - think skin surface, the lining of your gut. Connective: the most abundant and diverse - scattered cells in an abundant MATRIX - it supports, binds, protects, and transports; bone, fat, cartilage, tendon, and blood are all connective. Muscle: cells specialized to CONTRACT and produce movement. Nervous: neurons and their supporting glia that COMMUNICATE using fast electrical signals. Four functions in four words: cover, support, move, communicate. Have the class say them back. Everything else this week is detail hung on these four pegs.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Epithelial tissue first, because it is the most orderly. Three signature features. One: the cells are packed tightly together with almost no space between them - that tight packing is what lets epithelium act as a barrier. Two: it has polarity - an apical surface that faces the outside world or a cavity, and a basal surface anchored to a thin basement membrane. Three: it is avascular - no blood vessels run through it, so it gets nutrients by diffusion from the connective tissue beneath. Its jobs follow from that arrangement: protection, absorption, secretion, and filtration. Where is it? The outer skin, and the lining of every tube and cavity that opens to the world - your airway, your digestive tract, your blood vessels.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how we name any epithelium with two words. First word, number of layers: SIMPLE means a single layer; STRATIFIED means many stacked layers. Second word, cell shape: SQUAMOUS means flat and scale-like; CUBOIDAL means cube-shaped, as wide as tall; COLUMNAR means tall column-shaped. Combine them: simple squamous, stratified squamous, simple cuboidal, simple columnar, and so on. The logic is pure structure-to-function. Simple equals one thin layer, good for diffusion and absorption; stratified equals many layers, good for protection against wear. The classic trap is reversing simple and stratified - anchor it now: simple is single, stratified is stacked. We will use this two-word system to nail down the alveoli and the skin in a moment.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Connective tissue is the mirror image of epithelium, and contrasting the two is the fastest way to learn both. Epithelium is wall-to-wall cells with little between them; connective tissue is the reverse - a few cells scattered inside a large amount of nonliving extracellular MATRIX that the cells themselves secrete. That matrix is two things: a ground substance, which can be fluid, gel, or solid, plus protein fibers like collagen and elastic fibers. Change the matrix and you change the tissue: a fluid matrix gives you blood, a rubbery matrix gives you cartilage, a rock-hard mineralized matrix gives you bone. Its jobs are support, binding, protection, and transport. Memory hook: connective tissue is mostly the stuff between the cells.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connective family, the most diverse tissue group. Loose, or areolar, is the soft packing material under most epithelia. Dense connective is packed with parallel collagen fibers for tensile strength - it makes tendons, which tie muscle to bone, and ligaments, which tie bone to bone. Adipose is fat, for energy storage and insulation. Cartilage is a firm but flexible matrix - your nose, your ears, the cushions in joints. Bone is the rigid, calcium-hardened matrix that supports the body. And blood is connective tissue too - cells suspended in a fluid matrix called plasma, transporting oxygen and nutrients. The surprise every year is blood; say it twice. Blood is a CONNECTIVE tissue because its cells float in an extracellular matrix.</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three muscle types, all built to contract, but each tuned differently. SKELETAL muscle: striated - it shows stripes under the microscope - voluntary, under conscious control, and its cells are long and multinucleate; it moves your bones. CARDIAC muscle: also striated, but involuntary, and its branching cells join end to end at special junctions called intercalated discs; it is found only in the heart wall. SMOOTH muscle: non-striated, involuntary, with tapered cells; it lines the walls of hollow organs - blood vessels, the gut, the bladder - and squeezes them. Two contrasts to lock in: skeletal versus cardiac is voluntary versus involuntary, and the giveaway for cardiac is the intercalated disc. Smooth is the only one with no stripes.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5</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Body's</a:t>
            </a:r>
          </a:p>
          <a:p>
            <a:pPr algn="ctr"/>
            <a:r>
              <a:rPr sz="5400" b="1">
                <a:solidFill>
                  <a:srgbClr val="FFFFFF"/>
                </a:solidFill>
                <a:latin typeface="Calibri"/>
              </a:rPr>
              <a:t>Four Fabrics</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 four basic tissue types build every organ you have?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FABRIC FOUR · THE WIRING</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Nervous</a:t>
            </a:r>
          </a:p>
          <a:p>
            <a:pPr algn="ctr"/>
            <a:r>
              <a:rPr sz="6000" b="1">
                <a:solidFill>
                  <a:srgbClr val="FFFFFF"/>
                </a:solidFill>
                <a:latin typeface="Calibri"/>
              </a:rPr>
              <a:t>tissue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neurons + neuroglia - the body's communication network</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TISSUES TEAM UP</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Tissue</a:t>
            </a:r>
          </a:p>
          <a:p>
            <a:pPr algn="ctr"/>
            <a:r>
              <a:rPr sz="6000" b="1">
                <a:solidFill>
                  <a:srgbClr val="FFFFFF"/>
                </a:solidFill>
                <a:latin typeface="Calibri"/>
              </a:rPr>
              <a:t>membranes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thin sheets that line and cover - cutaneous, mucous, serous, synovial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mislabel tissues and miscall blood as muscle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Tissues become</a:t>
            </a:r>
          </a:p>
          <a:p>
            <a:pPr algn="ctr"/>
            <a:r>
              <a:rPr sz="5000" b="1">
                <a:solidFill>
                  <a:srgbClr val="FFFFFF"/>
                </a:solidFill>
                <a:latin typeface="Calibri"/>
              </a:rPr>
              <a:t>an organ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skin - the integumentary system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SAME ORGAN, MANY FABRICS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Slice the skin.</a:t>
            </a:r>
          </a:p>
          <a:p>
            <a:pPr algn="ctr"/>
            <a:r>
              <a:rPr sz="4200" b="1">
                <a:solidFill>
                  <a:srgbClr val="FFFFFF"/>
                </a:solidFill>
                <a:latin typeface="Calibri"/>
              </a:rPr>
              <a:t>Find four tissues.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one organ is never just one tissue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Read any organ</a:t>
            </a:r>
          </a:p>
          <a:p>
            <a:pPr algn="ctr"/>
            <a:r>
              <a:rPr sz="5000" b="1">
                <a:solidFill>
                  <a:srgbClr val="FFFFFF"/>
                </a:solidFill>
                <a:latin typeface="Calibri"/>
              </a:rPr>
              <a:t>as four fabrics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name the tissue, then explain what it does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THE FOUR TYPES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Epithelial · Connective · Muscle · Nervous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FABRIC ONE · COVERS &amp; LINES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Epithelial</a:t>
            </a:r>
          </a:p>
          <a:p>
            <a:pPr algn="ctr"/>
            <a:r>
              <a:rPr sz="6000" b="1">
                <a:solidFill>
                  <a:srgbClr val="FFFFFF"/>
                </a:solidFill>
                <a:latin typeface="Calibri"/>
              </a:rPr>
              <a:t>tissue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tightly packed, avascular, sits on a basement membrane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LAYERS X SHAPES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Simple/Stratified  x  Squamous/Cuboidal/Columnar</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FABRIC TWO · THE MATRIX TISSUE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Connective</a:t>
            </a:r>
          </a:p>
          <a:p>
            <a:pPr algn="ctr"/>
            <a:r>
              <a:rPr sz="6000" b="1">
                <a:solidFill>
                  <a:srgbClr val="FFFFFF"/>
                </a:solidFill>
                <a:latin typeface="Calibri"/>
              </a:rPr>
              <a:t>tissue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few cells, lots of matrix - the opposite of epithelium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CONNECTIVE SUBTYPES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Loose · Dense · Adipose · Cartilage · Bone · Blood</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FABRIC THREE · THREE FLAVORS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Skeletal · Cardiac · Smooth</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