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9 - the axial and appendicular skeleton and the joints that connect them. Last week we studied bone as a tissue; this week we name the bones as a map and ask how they fit together. Two big questions drive the week. First, how do we sort all 206 bones into a system - the axial skeleton of the head and trunk, and the appendicular skeleton of the limbs and girdles? Second, how do the joints between bones strike a deliberate trade-off between stability and movement? Keep our themes in view: structure determines function on every joint, and the skeleton is where you will live in the clinic. Ask who is headed into nursing, radiology, or physical therapy; they will use this map constantly.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up a synovial joint, because it is the design that makes smooth movement possible - and most of your joints are this kind. Picture the knee in cross-section. The ends of the two bones are capped with slick articular cartilage, a thin layer of hyaline cartilage that lets them glide without grinding. Between them is the joint cavity, a fluid-filled space - the one feature no fibrous or cartilaginous joint has. Filling it is synovial fluid, a slippery lubricant from the synovial membrane; it cuts friction and feeds the cartilage, which has no blood supply. Wrapping it all is the articular capsule, reinforced by ligaments that strap bone to bone and limit excess motion. Structure-to-function in one image: cartilage plus fluid plus a cavity equals low-friction, free movement. Ask which structure does the lubricating - the synovial fluid.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six types of synovial joint, named by the shapes of the bone ends, with the movements they allow. Hinge: bends and straightens on one axis, like the elbow and knee - flexion and extension. Ball-and-socket: a rounded head in a cup, moving every direction - the shoulder and hip, the only two; greatest range of motion. Pivot: one bone rotates within a ring - between the first two neck vertebrae, letting you shake your head no. Saddle: the thumb's carpometacarpal joint, the opposable grip. Condyloid: an oval knob in a shallow cup, the knuckles and wrist. Plane, or gliding: nearly flat surfaces sliding a little, between small wrist and ankle bones. The movement terms ride along: flexion decreases a joint's angle, extension increases it, abduction moves a limb from the midline, adduction toward it, plus rotation.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we close the loop opened by the dislocating shoulder. Both the shoulder and the hip are ball-and-socket joints, the most mobile design in the body, but their sockets differ on purpose. The shoulder's glenoid cavity is shallow, so the arm can sweep in nearly any direction - great for reaching and throwing - but it leans on muscles and ligaments, not bone, to stay together, so a strong force dislocates it. The hip's acetabulum is deep, gripping the femur's head like a cup around a ball; you trade some range for a joint stable enough to carry your body weight. That is the week's lesson in one comparison: there is no free lunch in joint design - every gain in mobility costs stability, and the body picks the balance each location needs.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classify these as axial or appendicular - skull, femur, sternum, scapula - and tell me which forearm bone is on the thumb side and whether a skull suture is synovial. Then check its work against today's definitions. Chatbots routinely flip the radius and ulna, miscount the vertebrae, call the scapula axial, or label an immovable skull suture synovial. Your job all term - in the tutorial, assignment, and lab - is to catch the model, not trust it. Remember the hooks: radius on the thumb side, ulna on the little-finger side; a suture is fibrous and immovable, never synovial; the scapula and hip bone are appendicular. In the clinic, a confident wrong label is still a wrong label. This is how the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axial versus appendicular, the bones by region, the three joint classes, and the synovial joint types with one approved chatbot, then submit the share link; about an hour, low-stakes. Two: Lab 9 - identify bones and joint types on a free virtual skeleton, build a structure-ID table sorting bones axial or appendicular and naming each joint's type and movement, and catch the AI's radius-versus-ulna and suture-versus-synovial mistakes; fifty points. Three: Quiz 9. Four: Discussion 9, on why a torn meniscus or ACL heals poorly and why the shoulder dislocates so easily. Five: Assignment 9, four problems on classifying bones, naming bones by region, classifying joints, and matching synovial types to movements. Everything closes Sunday night. Open the Start Here page first.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have built the levers and the pivots - the bones and the joints. Next week we add the engines: muscle tissue and the physiology of contraction. You will zoom into a single muscle fiber, meet the sarcomere - the tiny contractile unit - and walk the sliding-filament mechanism step by step, the way a muscle actually shortens to pull on a bone. Callback: every movement term we met today - flexion, extension, abduction - is produced by a muscle crossing a joint and pulling. So the skeleton gave us the where of movement; the muscular system gives us the how. Keep this week's joint types in mind, because a hinge, a ball-and-socket, and a pivot each constrain how the muscles move the bone. See you Tuesday to make these bones move.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puzzle from the training room. Of all the joints in the body, the shoulder dislocates more often than any other - and the reason is built right into its anatomy. The shoulder is a ball-and-socket joint with a shallow socket, which buys an enormous range of motion: you can circle your arm in nearly any direction. But that same shallow socket means less bony stability, so a hard enough force pops the ball out. Compare the hip, also ball-and-socket, but with a deep socket - far more stable and harder to dislocate, and it bears your weight. Hold this story; it is the week's whole theme in one example - mobility versus stability is a structural trade-off. Ask the class which they would rather have in a shoulder: reach or security.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Two halves. First: every bone belongs to one of two divisions - the axial skeleton, the central core of skull, vertebral column, and rib cage, and the appendicular skeleton, the limbs plus the girdles that bolt them on. Learn that sorting and the skeleton stops being a pile of names. Second: every place two bones meet is a joint, and joints are classified by how much they move - some are locked solid for protection, some give a little, and some swing freely. The throughline is structure-to-function: a skull suture is immovable because its job is protection, while a shoulder is freely movable because its job is reach. By Friday you will classify any bone as axial or appendicular and name a joint's type from how it moves.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master split. The axial skeleton is the body's central axis - 80 bones forming the skull, the vertebral column, and the thoracic cage of sternum and ribs. Think of it as the trunk of a tree: it supports and protects the brain, spinal cord, heart, and lungs. The appendicular skeleton is everything that hangs off that axis - 126 bones making up the upper limbs, the lower limbs, and the two girdles that anchor them: the pectoral girdle at the shoulders and the pelvic girdle at the hips. Eighty plus one hundred twenty-six is two hundred six, the adult total. The most common error students make is calling the scapula or hip bone axial - they are appendicular girdle bones that attach limbs. Hook: axial is the core you cannot take off; appendicular is the appendages you swing.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axial skeleton, 80 bones along the midline. Walk it once. The skull: the cranial bones forming a protective vault around the brain, plus the facial bones that frame the eyes, nose, and mouth. The vertebral column: the stack of vertebrae that protects the spinal cord and holds you upright. The thoracic cage: the sternum, or breastbone, down the front, and the twelve pairs of ribs that curve around to shield the heart and lungs. Notice the unifying job - the axial skeleton is mostly about protection of the body's most vital soft organs, which is exactly why many of its joints are immovable. Tie back to last week: these are the flat and irregular bones we classified by shape. Have the class name the three axial regions back - skull, vertebral column, thoracic cage.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Make the vertebral column memorable with one number string: seven, twelve, five. From the top down: seven cervical vertebrae in the neck - breakfast at seven, lunch at twelve, dinner at five, if that helps it stick. Twelve thoracic vertebrae in the chest, one for each pair of ribs that attaches to them. Five lumbar vertebrae in the lower back, the big weight-bearing ones that ache when you lift wrong. Below those sit the sacrum, five fused vertebrae forming the back of the pelvis, and the coccyx, the small tailbone. The clinical payoff: when a chart says an injury is at C5 or L4, you now know exactly where on the spine that is. The discs between these vertebrae are slightly movable cartilaginous joints - a preview of the joint classes coming up. Drill it: how many cervical vertebrae? Seven.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appendicular skeleton, 126 bones of the limbs and the girdles that anchor them. Top down. Pectoral girdle: the clavicle, or collarbone, and the scapula, or shoulder blade. Upper limb: the humerus in the upper arm, then the radius and ulna in the forearm, then the carpals, metacarpals, and phalanges of the wrist and hand. Pelvic girdle: the two hip bones that bolt the legs to the spine and bear your weight. Lower limb: the femur in the thigh - the body's largest bone - the patella, then the tibia and fibula in the leg, and the tarsals, metatarsals, and phalanges of the foot. Flag the two killer mix-ups: the radius is on the thumb side, the ulna on the little-finger side; the tibia is the big weight-bearing shin bone, the fibula the thin one beside 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pivot from naming bones to connecting them. A joint, or articulation, is any place where two bones meet, and we classify joints structurally into three families based on what holds the bones together - and that material decides how much they move. Fibrous joints: bones lashed together by fibrous connective tissue with no cavity, so they are immovable - the skull sutures are the classic example, locked tight to protect the brain. Cartilaginous joints: bones joined by cartilage, allowing slight movement - the intervertebral discs and the pubic symphysis. Synovial joints: bones separated by a fluid-filled cavity, allowing free movement - most joints you think of, like the knee, elbow, hip, and shoulder. The pattern: a more rigid connection means more protection but less motion. We zoom into the synovial joint next, where most movement happens.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is a second way to classify the same joints - by function, by how much they actually move - and the two systems line up cleanly. A synarthrosis is immovable; that is the skull suture, a fibrous joint whose job is rock-solid protection. An amphiarthrosis is slightly movable; that is the intervertebral disc, a cartilaginous joint - each disc barely moves, but stack twenty-four and the whole spine bends. A diarthrosis is freely movable, and here is the rule worth memorizing: every synovial joint is a diarthrosis. So the structural and functional names are two labels for the same trade-off. Why have immovable joints at all? At the skull and pelvis, stability and protection matter more than motion. Confirm it: a skull suture is fibrous and immovable - is it synovial? No. Catching that error is this week's audit.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9</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Bones</a:t>
            </a:r>
          </a:p>
          <a:p>
            <a:pPr algn="ctr"/>
            <a:r>
              <a:rPr sz="5400" b="1">
                <a:solidFill>
                  <a:srgbClr val="FFFFFF"/>
                </a:solidFill>
                <a:latin typeface="Calibri"/>
              </a:rPr>
              <a:t>&amp; Joints</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Which bones go where, and how do the joints between them let you move?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INSIDE A SYNOVIAL JOINT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freely</a:t>
            </a:r>
          </a:p>
          <a:p>
            <a:pPr algn="ctr"/>
            <a:r>
              <a:rPr sz="5000" b="1">
                <a:solidFill>
                  <a:srgbClr val="FFFFFF"/>
                </a:solidFill>
                <a:latin typeface="Calibri"/>
              </a:rPr>
              <a:t>movable joint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joint cavity + synovial fluid + articular cartilage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SHAPES &amp; MOVES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Hinge · Ball-and-Socket · Pivot · Saddle · Condyloid · Gliding</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STABILITY VS MOBILITY</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Shallow socket,</a:t>
            </a:r>
          </a:p>
          <a:p>
            <a:pPr algn="ctr"/>
            <a:r>
              <a:rPr sz="5000" b="1">
                <a:solidFill>
                  <a:srgbClr val="FFFFFF"/>
                </a:solidFill>
                <a:latin typeface="Calibri"/>
              </a:rPr>
              <a:t>big reach</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why the shoulder roams - and dislocates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swap radius and ulna - and call a suture synovial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Bones move</a:t>
            </a:r>
          </a:p>
          <a:p>
            <a:pPr algn="ctr"/>
            <a:r>
              <a:rPr sz="4200" b="1">
                <a:solidFill>
                  <a:srgbClr val="FFFFFF"/>
                </a:solidFill>
                <a:latin typeface="Calibri"/>
              </a:rPr>
              <a:t>because muscles pull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muscle tissue and the sliding-filament mechanism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FROM THE CLINIC</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shoulder</a:t>
            </a:r>
          </a:p>
          <a:p>
            <a:pPr algn="ctr"/>
            <a:r>
              <a:rPr sz="5000" b="1">
                <a:solidFill>
                  <a:srgbClr val="FFFFFF"/>
                </a:solidFill>
                <a:latin typeface="Calibri"/>
              </a:rPr>
              <a:t>dislocates most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body's most mobile joint is also its least stable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Map the bones.</a:t>
            </a:r>
          </a:p>
          <a:p>
            <a:pPr algn="ctr"/>
            <a:r>
              <a:rPr sz="4200" b="1">
                <a:solidFill>
                  <a:srgbClr val="FFFFFF"/>
                </a:solidFill>
                <a:latin typeface="Calibri"/>
              </a:rPr>
              <a:t>Classify the joints.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axial vs appendicular, and how each joint moves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TWO DIVISIONS OF THE SKELETON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AXIAL  vs  APPENDICULAR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core: skull, spine, ribs (80)  vs  limbs + girdles (126)</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AXIAL SKELETON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Skull · Vertebral Column · Sternum · Ribs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SPINE, BY THE NUMBERS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7 · 12 · 5</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cervical 7, thoracic 12, lumbar 5 - then sacrum and coccyx</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APPENDICULAR SKELETON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Girdles · Arms · Hands · Legs · Feet</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WHERE BONES MEET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Three kinds</a:t>
            </a:r>
          </a:p>
          <a:p>
            <a:pPr algn="ctr"/>
            <a:r>
              <a:rPr sz="5000" b="1">
                <a:solidFill>
                  <a:srgbClr val="FFFFFF"/>
                </a:solidFill>
                <a:latin typeface="Calibri"/>
              </a:rPr>
              <a:t>of joint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fibrous, cartilaginous, synovial - sorted by how they move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FUNCTION FOLLOWS STRUCTURE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Locked, loose,</a:t>
            </a:r>
          </a:p>
          <a:p>
            <a:pPr algn="ctr"/>
            <a:r>
              <a:rPr sz="5000" b="1">
                <a:solidFill>
                  <a:srgbClr val="FFFFFF"/>
                </a:solidFill>
                <a:latin typeface="Calibri"/>
              </a:rPr>
              <a:t>or free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synarthrosis · amphiarthrosis · diarthrosis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