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 we finally meet the cell behind every thought, sensation, and movement: the neuron. This is the start of Objective 6, the nervous tissue unit. Two big ideas anchor the week. First, structure determines function again: a neuron's long shape, its dendrites, axon, and myelin all exist to receive and transmit signals fast. Second, the action potential - the electrical event a neuron uses to fire. We keep it overview-level: ion movements, the resting value near -70 millivolts, and the phases in order. No equations. Tell them this is a quantitative pocket, so we will read voltage values carefully and keep them consistent. By Friday you will trace a nerve signal from resting to firing to the synapse.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Come back to the pump, because it is easy to confuse with the channels. During the action potential, ions move passively through gated channels - that is fast and needs no energy. The sodium-potassium pump is different: it works in the background, using ATP to actively haul 3 sodium ions OUT and 2 potassium ions IN for every cycle, against their gradients. That is what restores and maintains the resting concentrations so the neuron is ready to fire again. Note the direction is opposite to the channel flow during depolarization - the channels let sodium in, the pump pushes it back out. Because it moves three positives out and two in, it also helps keep the inside slightly negative. Have them state the 3-out, 2-in ratio back to you.</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structure back to function with myelin. A myelinated axon conducts much faster than a bare one because the signal does not have to regenerate along every inch - it jumps from one node of Ranvier to the next, a mode called saltatory conduction. Insulation plus gaps equals speed. Now the clinical payoff and a great discussion seed: in multiple sclerosis the immune system strips CNS myelin, so signals slow, scatter, or fail - causing weakness, numbness, vision problems, and coordination loss. The lesson is pure A and P logic: damage the structure and you predict the lost function. Myelin speeds conduction; lose it and conduction suffers. Ask them to predict a symptom before you reveal the list - they usually get 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Finish the signal's journey at the synapse, the junction between one neuron and the next. When the action potential reaches the axon terminal, it opens voltage-gated calcium channels; calcium enters and triggers tiny vesicles to release neurotransmitter molecules into the synaptic cleft, the gap between cells. Those chemicals diffuse across and bind receptors on the next neuron, which may start a brand-new action potential there. The key idea: the electrical signal becomes a chemical signal to cross the gap, then becomes electrical again. It does not spark across - chemistry carries it. This is also where most medications and drugs act, by changing neurotransmitter signaling. Name one neurotransmitter they have heard of - dopamine or serotonin usually comes up.</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list the phases of the action potential in order, and for each say which ion moves and in which direction. Then check it against today's class. Chatbots routinely scramble the order, claim depolarization is potassium leaving, say the resting potential is positive, or reverse the sodium-potassium pump to 3 in and 2 out. Your job all term, in the tutorial, the assignment, and the lab, is to catch the model, not trust it. In the clinic a confident wrong value is still a wrong value - and here the numbers matter: -70 resting, -55 threshold, +30 peak. This is exactly how this week's PhET neuron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neuron structure, the resting potential, the action potential phases, and the synapse with one approved chatbot, then submit the share link; about an hour, low-stakes. Two: Lab 12 - either the PhET Neuron simulation, where you stimulate a neuron and read membrane-potential values as the channels open, or an at-home reaction-time ruler-drop where you measure and average your own nerve-and-muscle response; 50 points. Three: Quiz 12, including a put-the-AP-phases-in-order item. Four: Discussion 12 on multiple sclerosis and myelin. Five: Assignment 12, four problems on the neuron and the action potential. Everything closes Sunday night.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have built the single neuron and watched it fire; next week we zoom out to the central nervous system - the brain and spinal cord - and ask what each major region does. The cerebrum and its lobes, the cerebellum for balance, the brainstem and the medulla running your heartbeat and breathing, the meninges and cerebrospinal fluid that protect it all, and the reflex arc that pulls your hand off that stove. Callback: every one of those signals is built from the action potentials we learned today, just organized into circuits. The neuron is the letter; the brain is the language. Bring your questions about how billions of these cells become a mind.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body. You brush a hot pan and your hand jerks away before the pain even registers. How? A sensory neuron turned heat into an electrical signal, fired it down its axon at meters per second, and triggered a response - all faster than conscious thought. That electrical signal is the action potential, and generating it is the single most important thing a neuron does. Ask the class: what is actually moving to create electricity inside a living cell? Not electrons down a wire - ions across a membrane. Hold that thought; by the end of class they will trace exactly which ions move, in which direction, and in what order. Everything this week serves that one fast event.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Three parts to answer this week. One: how is a neuron built to do its job - what do the dendrites, soma, axon, and myelin each contribute? Two: how does the neuron generate an action potential - what are the resting potential, the phases, and the ions behind each? Three: how does the message cross from one neuron to the next at the synapse? Tie it back: this is just the nervous system maintaining homeostasis and responding to the world, the same themes from week one, now at the level of a single excitable cell. Promise them the action potential will feel simple once they see it as a sequence.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structure-to-function theme on the neuron. Information flows one direction: in through the dendrites, across the cell body, out along the axon. Dendrites are the branched antennas that receive incoming signals from other neurons. The cell body, or soma, holds the nucleus and integrates those inputs - it decides whether to fire. The axon is the long fiber that conducts the impulse away toward the next cell. The axon terminals at the far end pass the message on. Myelin is the fatty insulation wrapped around many axons, with gaps called nodes of Ranvier. Give the worked analogy: dendrites are the inbox, the soma is the decision, the axon is the outgoing cable. Have them name the direction of flow back to you.</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neuron's parts in signal order. Dendrites: receive. Soma, the cell body: integrate the inputs and hold the nucleus. Axon: conduct the impulse away. Axon terminals: output the signal to the next cell. Myelin sheath: lipid insulation that speeds conduction. Nodes of Ranvier: the bare gaps between myelin segments where the signal jumps ahead, a fast mode called saltatory conduction. Walk each once, plainly, then connect to function: the long axon plus insulation is exactly what lets a signal travel from your spinal cord to your toe in a fraction of a second. The shape is not decoration - it is the whole reason a neuron can do its job. We will see myelin's payoff again on the conduction slide.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Neurons get all the attention, but they cannot work alone - neuroglia, or glial cells, vastly outnumber them and keep them alive. In the central nervous system there are four: astrocytes support neurons and help form the blood-brain barrier; oligodendrocytes make myelin in the CNS; microglia are the immune cells that clean up debris; ependymal cells help make cerebrospinal fluid. In the peripheral nervous system there are two: Schwann cells make myelin in the PNS, and satellite cells support cell bodies. The one pairing students must keep straight: oligodendrocytes myelinate in the CNS, Schwann cells myelinate in the PNS. Tell them this matters clinically - multiple sclerosis attacks CNS myelin, so it is an oligodendrocyte-territory disease.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physiology. Before a neuron fires, it sits at a resting membrane potential of about -70 millivolts. That minus sign is the whole point: the inside of the cell is negative compared to the outside. The number one misconception is thinking the inside is positive at rest - it is not. Two things hold this resting state: ion gradients - there is more sodium outside and more potassium inside - and the sodium-potassium pump, which uses ATP to push 3 sodium ions out for every 2 potassium ions it brings in. That pump runs constantly to keep the battery charged. Write -70 mV on the board and circle the minus. This is our baseline; every phase of the action potential is described relative to it.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action potential as an ordered sequence, the heart of the week. One, resting: about -70 mV, inside negative, waiting. Two, depolarization: a stimulus pushes the membrane to threshold, about -55 mV; voltage-gated sodium channels fly open, sodium rushes IN, and the inside shoots up to a peak near +30 mV. Three, repolarization: sodium channels close, potassium channels open, potassium flows OUT, and the inside drops back toward negative. Four, hyperpolarization: a brief overshoot dips just below -70 mV before the cell settles back to rest. Drive the order out loud twice: rest, depolarize, repolarize, hyperpolarize. The classic exam error is scrambling these or swapping the ions. Anchor each phase to its ion and its direction.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need most, so slow down. Depolarization is sodium IN. When the membrane hits threshold near -55 mV, sodium channels open and positive sodium ions rush into the cell, flipping the inside from negative to positive, peaking around +30 mV. That is a 100-millivolt swing from -70 to +30. Repolarization is potassium OUT. Sodium channels close, potassium channels open, and positive potassium leaves the cell, pulling the inside back toward negative. Two ions, two opposite directions, two phases. Hook for them: sodium in to fire, potassium out to reset. The all-or-none principle applies - once threshold is crossed, the neuron fires a full action potential every time; there is no partial spike.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12</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Neuron</a:t>
            </a:r>
          </a:p>
          <a:p>
            <a:pPr algn="ctr"/>
            <a:r>
              <a:rPr sz="5400" b="1">
                <a:solidFill>
                  <a:srgbClr val="FFFFFF"/>
                </a:solidFill>
                <a:latin typeface="Calibri"/>
              </a:rPr>
              <a:t>Fires</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does a cell turn a touch into an electrical signal that races down a nerve?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KEEPING THE BATTERY CHARGED</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The Na+/K+</a:t>
            </a:r>
          </a:p>
          <a:p>
            <a:pPr algn="ctr"/>
            <a:r>
              <a:rPr sz="6000" b="1">
                <a:solidFill>
                  <a:srgbClr val="FFFFFF"/>
                </a:solidFill>
                <a:latin typeface="Calibri"/>
              </a:rPr>
              <a:t>pump</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3 sodium OUT, 2 potassium IN, per ATP</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WHY MYELIN MATTERS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Faster with</a:t>
            </a:r>
          </a:p>
          <a:p>
            <a:pPr algn="ctr"/>
            <a:r>
              <a:rPr sz="5000" b="1">
                <a:solidFill>
                  <a:srgbClr val="FFFFFF"/>
                </a:solidFill>
                <a:latin typeface="Calibri"/>
              </a:rPr>
              <a:t>insulation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signal leaps node to node - and MS shows what's lost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PASSING THE MESSAGE 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Across the</a:t>
            </a:r>
          </a:p>
          <a:p>
            <a:pPr algn="ctr"/>
            <a:r>
              <a:rPr sz="6000" b="1">
                <a:solidFill>
                  <a:srgbClr val="FFFFFF"/>
                </a:solidFill>
                <a:latin typeface="Calibri"/>
              </a:rPr>
              <a:t>synapse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impulse arrives, chemicals carry it to the next neuron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scramble the phases and swap the ions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Into the</a:t>
            </a:r>
          </a:p>
          <a:p>
            <a:pPr algn="ctr"/>
            <a:r>
              <a:rPr sz="6000" b="1">
                <a:solidFill>
                  <a:srgbClr val="FFFFFF"/>
                </a:solidFill>
                <a:latin typeface="Calibri"/>
              </a:rPr>
              <a:t>brain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central nervous system: brain regions, cord, and reflexes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ONE TENTH OF A SECOND</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You touch</a:t>
            </a:r>
          </a:p>
          <a:p>
            <a:pPr algn="ctr"/>
            <a:r>
              <a:rPr sz="5000" b="1">
                <a:solidFill>
                  <a:srgbClr val="FFFFFF"/>
                </a:solidFill>
                <a:latin typeface="Calibri"/>
              </a:rPr>
              <a:t>a hot stove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and your hand pulls back before you feel the pain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From signal</a:t>
            </a:r>
          </a:p>
          <a:p>
            <a:pPr algn="ctr"/>
            <a:r>
              <a:rPr sz="5000" b="1">
                <a:solidFill>
                  <a:srgbClr val="FFFFFF"/>
                </a:solidFill>
                <a:latin typeface="Calibri"/>
              </a:rPr>
              <a:t>to spark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how a neuron receives, fires, and passes the message 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CELL THAT SIGNALS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Parts of a</a:t>
            </a:r>
          </a:p>
          <a:p>
            <a:pPr algn="ctr"/>
            <a:r>
              <a:rPr sz="6000" b="1">
                <a:solidFill>
                  <a:srgbClr val="FFFFFF"/>
                </a:solidFill>
                <a:latin typeface="Calibri"/>
              </a:rPr>
              <a:t>neuron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each piece shaped for one job in the signal's path</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NEURON STRUCTURES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Dendrites · Soma · Axon · Terminals · Myelin · Nodes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SUPPORT CREW</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Neuroglia</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helper cells that feed, protect, and insulate neurons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STARTING LINE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Resting at</a:t>
            </a:r>
          </a:p>
          <a:p>
            <a:pPr algn="ctr"/>
            <a:r>
              <a:rPr sz="6000" b="1">
                <a:solidFill>
                  <a:srgbClr val="FFFFFF"/>
                </a:solidFill>
                <a:latin typeface="Calibri"/>
              </a:rPr>
              <a:t>-70 mV</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inside the neuron is NEGATIVE relative to the outside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MAP · ACTION POTENTIAL IN 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FFFFFF"/>
                </a:solidFill>
                <a:latin typeface="Calibri"/>
              </a:rPr>
              <a:t>Rest · Depolarize · Repolarize · Hyperpolarize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TWO IONS, TWO DIRECTIONS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Na+ in</a:t>
            </a:r>
          </a:p>
          <a:p>
            <a:pPr algn="ctr"/>
            <a:r>
              <a:rPr sz="6000" b="1">
                <a:solidFill>
                  <a:srgbClr val="FFFFFF"/>
                </a:solidFill>
                <a:latin typeface="Calibri"/>
              </a:rPr>
              <a:t>K+ out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depolarization = Na+ enters · repolarization = K+ exits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