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Last week we built a single neuron and watched it fire; this week we zoom out to where billions of them live and work together: the central nervous system, the brain and spinal cord. This is Objective 7. Two ideas anchor the week. First, location is function: in the brain, what a region does depends almost entirely on where it sits, so we will map region to job carefully. Second, this soft, vital tissue is protected and supported by the meninges, cerebrospinal fluid, and bone. We keep it overview-level: major regions, what each does, how it is protected, and the reflex arc. By Friday you will name the major brain regions and trace a reflex from stimulus to response.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Cerebrospinal fluid, CSF, is the clear liquid that surrounds and fills the CNS. It is produced inside hollow spaces in the brain called ventricles, by structures called choroid plexuses, and it flows around the brain and cord in the subarachnoid space. Three jobs: it cushions the brain and spinal cord against blows, like a shock absorber; it makes the brain buoyant, reducing its effective weight so the soft tissue does not crush itself or its own blood vessels; and it helps maintain chemical homeostasis by carrying nutrients in and waste out. Plain picture: your brain floats in a protective water bath inside your skull. Tie it together with the meninges, the CSF sits in the subarachnoid space, between the arachnoid and pia. Ask the class why a floating brain is safer than one resting on bone.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reflex arc, the fast pathway that pulls your hand off a hot stove. Walk it in order. One, the receptor detects the stimulus, the heat. Two, a sensory, or afferent, neuron carries the signal toward the central nervous system. Three, the integration center, usually right in the spinal cord, processes it and makes a decision, no conscious brain required. Four, a motor, or efferent, neuron carries the command back out. Five, the effector, a muscle, carries out the response and yanks the hand away. The whole point: the signal is handled in the spinal cord and the response happens before the pain even reaches your conscious brain, which is why reflexes are so fast. Anchor the direction words: afferent arrives at the CNS, efferent exits. Have them order the five steps back to you.</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list the four lobes of the cerebrum and what each one does, and tell me the order of the meninges from outer to inner. Then check it against today's class. Chatbots routinely assign vision to the temporal lobe instead of the occipital, hand coordination to the cerebrum instead of the cerebellum, scramble the meninges order, or confuse the thalamus and hypothalamus. Your job all term, in the tutorial, the assignment, and the lab, is to catch the model, not trust it. In the clinic a confident wrong label is still a wrong label, and brain mapping is exactly where it matters. This is precisely how this week's virtual-brain lab AI-critique step works, where the AI mislabels a region and you correct it.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brain regions, the meninges and CSF, and the reflex arc with one approved chatbot, then submit the share link, about an hour, low-stakes. Two: Lab 13, identify brain regions and their functions on a free virtual brain atlas, build a structure-to-function table, and catch the AI when it mislabels a region, or run the at-home reflex demo, 50 points. Three: Quiz 13, including a match-the-brain-region item and a put-the-reflex-arc-in-order item. Four: Discussion 13, on why a brainstem injury is so dangerous, or why alcohol hits the cerebellum. Five: Assignment 13, four problems on the CNS. Everything closes Sunday night. Open the Start Here page first,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mapped the control center; next week we follow the wiring out into the body, the peripheral nervous system, the cranial and spinal nerves that connect the CNS to everything else. The headline is the autonomic nervous system and its two opposing branches: sympathetic, the fight-or-flight response that speeds your heart, and parasympathetic, the rest-and-digest response that slows it back down. Callback: that is just homeostasis again, two systems pulling in opposite directions to keep you balanced, the same theme from week one. And the reflex arc we ended on today runs straight through those peripheral nerves. Bring your questions about what happens in your body the instant you get startled.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body. A patient has a stroke in a small patch of the left frontal lobe. His memory is intact, he understands everything you say, he can move his mouth, but he cannot produce fluent speech. Damage one square inch of cortex and you lose one specific ability, while everything else keeps working. That is the headline of the whole week: the brain is not a uniform blob, it is a map. Where the damage is predicts what is lost. Ask the class to guess what you would lose if a stroke instead hit the back of the brain, at the occipital pole. Hold their guesses; by the end of class they will know it is vision.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all week. Three parts. One: what are the major regions of the brain and spinal cord, and what does each one do? We will walk the cerebrum and its four lobes, the cerebellum, the thalamus and hypothalamus, and the brainstem with the medulla. Two: how is this soft, irreplaceable tissue protected? The meninges, cerebrospinal fluid, and the skull and vertebrae. Three: how does the spinal cord pull your hand off a hot stove before your brain even gets the message? The reflex arc. Tie it back: every signal in here is built from the action potentials we learned last week, just organized into circuits. The neuron is the letter; the brain is the language.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the CNS plainly. The central nervous system is just two organs: the brain and the spinal cord. Everything else, the cranial and spinal nerves out in the body, is the peripheral nervous system, which is next week. The CNS is where information is integrated, where decisions are made, and where commands originate. One more distinction to plant now, because it returns on every slide: gray matter is made of neuron cell bodies, the integration and processing tissue; white matter is made of myelinated axons, the wiring that carries signals from place to place. Cortex on the outside of the brain is gray matter. Have the class say back the two organs of the CNS and the gray-versus-white difference before moving 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four lobes of the cerebrum, the largest brain region. The cerebrum is the wrinkled outer brain, and its thin surface, the cortex, is gray matter where conscious thought happens. Walk each lobe by location and job. Frontal, at the front: voluntary movement, planning, decision-making, and personality, our stroke patient's lost speech lives here. Parietal, on top toward the back: sensory information, touch, temperature, and where your body is in space. Temporal, on the sides by the ears: hearing and memory. Occipital, at the very back: vision, the answer to our opening guess. The single most important pairing to lock in: occipital equals vision, not hearing. Have them point to each lobe on their own head as you name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drop below and behind the cerebrum to the cerebellum, whose name means little brain. Its job is coordination, balance, and posture. It does not decide to move, the cerebrum does that, but the cerebellum makes the movement smooth, accurate, and balanced. Give the clinical hook everyone knows: alcohol depresses the cerebellum first, which is exactly why an intoxicated person staggers, sways, and cannot touch finger to nose, and why a roadside sobriety test checks balance and coordination. The classic exam error is handing coordination to the cerebrum, so anchor it: the cerebrum plans the move, the cerebellum polishes it. Ask the class what they would predict about a person with cerebellum damage trying to walk a straight line.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two sit deep in the center, in the diencephalon, and students mix them up, so teach them as a pair. The thalamus is the sensory relay station: almost every sensory signal heading to the cortex, except smell, stops at the thalamus first and gets routed to the right place. Think of it as the brain's switchboard. The hypothalamus, just below it, is the homeostasis center, the callback to week one. It regulates body temperature, hunger, thirst, and sleep cycles, and it links the nervous system to the endocrine system through the pituitary gland. Memory hook: thalamus relays, hypothalamus regulates. Both names start the same, but one routes signals and the other keeps the internal environment steady. Have them tell you which one is the homeostasis center.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brainstem connects the brain to the spinal cord and runs the functions you never think about. It has three parts from top to bottom: midbrain, pons, and medulla oblongata. Focus on the medulla, the lowest part, because it houses the vital autonomic centers that control heart rate, breathing, and blood pressure. This is the most life-and-death real estate in the body. Connect it back to the hook: a stroke or injury to the medulla can stop breathing and the heartbeat, which is why brainstem injuries are so dangerous and why the medulla is sometimes called the vital center. Plain takeaway: the cerebrum makes you who you are, but the medulla keeps you alive. Ask which structure controls breathing and heart rate.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the three protective membranes, the meninges, in order from outermost to innermost. Outermost, against the skull and vertebrae, is the dura mater, tough mother, thick and leathery. Middle is the arachnoid mater, spider-web mother, with a fluid-filled subarachnoid space beneath it where cerebrospinal fluid flows. Innermost, hugging every fold of the brain surface, is the pia mater, tender mother. Order matters and students reverse it, so drive the sequence twice, outer to inner: dura, arachnoid, pia. A memory hook some like: D-A-P, going down and in. Mention the clinical tie: a lumbar puncture, or spinal tap, threads a needle through the dura and arachnoid into the subarachnoid space to sample the fluid. Have them recite the order back, outer to inner.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13</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Into the</a:t>
            </a:r>
          </a:p>
          <a:p>
            <a:pPr algn="ctr"/>
            <a:r>
              <a:rPr sz="5400" b="1">
                <a:solidFill>
                  <a:srgbClr val="FFFFFF"/>
                </a:solidFill>
                <a:latin typeface="Calibri"/>
              </a:rPr>
              <a:t>Brain</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does one organ run your thoughts, your senses, your heartbeat, and your reflexes?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LIQUID CUSHION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Cerebrospinal</a:t>
            </a:r>
          </a:p>
          <a:p>
            <a:pPr algn="ctr"/>
            <a:r>
              <a:rPr sz="5000" b="1">
                <a:solidFill>
                  <a:srgbClr val="FFFFFF"/>
                </a:solidFill>
                <a:latin typeface="Calibri"/>
              </a:rPr>
              <a:t>fluid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made in the ventricles, it floats and protects the brain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REFLEX ARC IN ORDER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Receptor to Sensory to Center to Motor to Effector</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assign vision to the wrong lobe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Out to the</a:t>
            </a:r>
          </a:p>
          <a:p>
            <a:pPr algn="ctr"/>
            <a:r>
              <a:rPr sz="6000" b="1">
                <a:solidFill>
                  <a:srgbClr val="FFFFFF"/>
                </a:solidFill>
                <a:latin typeface="Calibri"/>
              </a:rPr>
              <a:t>nerves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peripheral and autonomic nervous system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A FEW WORDS LOST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He knows the word.</a:t>
            </a:r>
          </a:p>
          <a:p>
            <a:pPr algn="ctr"/>
            <a:r>
              <a:rPr sz="4200" b="1">
                <a:solidFill>
                  <a:srgbClr val="FFFFFF"/>
                </a:solidFill>
                <a:latin typeface="Calibri"/>
              </a:rPr>
              <a:t>He can't say it.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 small stroke, and one specific ability disappears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Where does</a:t>
            </a:r>
          </a:p>
          <a:p>
            <a:pPr algn="ctr"/>
            <a:r>
              <a:rPr sz="5000" b="1">
                <a:solidFill>
                  <a:srgbClr val="FFFFFF"/>
                </a:solidFill>
                <a:latin typeface="Calibri"/>
              </a:rPr>
              <a:t>each job live?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map the regions, protect the tissue, trace the reflex</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CONTROL CENTER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Brain +</a:t>
            </a:r>
          </a:p>
          <a:p>
            <a:pPr algn="ctr"/>
            <a:r>
              <a:rPr sz="5000" b="1">
                <a:solidFill>
                  <a:srgbClr val="FFFFFF"/>
                </a:solidFill>
                <a:latin typeface="Calibri"/>
              </a:rPr>
              <a:t>Spinal Cord</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central nervous system: integrate, decide, command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CEREBRUM, FOUR LOBES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Frontal · Parietal · Temporal · Occipital</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LITTLE BRAIN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Cerebellum</a:t>
            </a:r>
          </a:p>
          <a:p>
            <a:pPr algn="ctr"/>
            <a:r>
              <a:rPr sz="5000" b="1">
                <a:solidFill>
                  <a:srgbClr val="FFFFFF"/>
                </a:solidFill>
                <a:latin typeface="Calibri"/>
              </a:rPr>
              <a:t>keeps you steady</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coordination, balance, and smooth movement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RELAY AND THE THERMOSTAT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Thalamus &amp;</a:t>
            </a:r>
          </a:p>
          <a:p>
            <a:pPr algn="ctr"/>
            <a:r>
              <a:rPr sz="5000" b="1">
                <a:solidFill>
                  <a:srgbClr val="FFFFFF"/>
                </a:solidFill>
                <a:latin typeface="Calibri"/>
              </a:rPr>
              <a:t>Hypothalamus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sensory relay station  vs  homeostasis control</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STALK THAT KEEPS YOU ALIVE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Brainstem &amp;</a:t>
            </a:r>
          </a:p>
          <a:p>
            <a:pPr algn="ctr"/>
            <a:r>
              <a:rPr sz="5000" b="1">
                <a:solidFill>
                  <a:srgbClr val="FFFFFF"/>
                </a:solidFill>
                <a:latin typeface="Calibri"/>
              </a:rPr>
              <a:t>the medulla</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midbrain, pons, medulla - your vital autopilot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MAP · MENINGES, OUTER TO INNER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Dura · Arachnoid · Pia</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