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Last week we stayed inside the central nervous system - the brain and spinal cord. This week we follow the wiring out into the body: the peripheral nervous system, the cranial and spinal nerves that carry every signal in and out. Our headline is the autonomic nervous system, the part that runs your heart rate, your pupils, your digestion, and your breathing-while-you-sleep, all without a single conscious decision. The big contrast of the week is two opposing branches - sympathetic, your fight-or-flight, and parasympathetic, your rest-and-digest. Tell them: by Friday you'll trace what happens in your body the moment you're startled, and explain why a slow, deep breath can genuinely calm you down. No new math this week - it's all structure and function.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quick anchor slide for the two numbers that show up on every exam. The peripheral nervous system has twelve pairs of cranial nerves, emerging from the brain - they handle the special senses, facial sensation and movement, and include the vagus, the big parasympathetic nerve. And it has thirty-one pairs of spinal nerves, emerging along the spinal cord, each a mixed nerve carrying both sensory and motor fibers to a region of the body. Twelve and thirty-one - say them together. A common chatbot and student slip is to swap these numbers or round them off, so lock them down now. Tie it back: these cranial and spinal nerves are the physical cables of the PNS, the wiring that the somatic and autonomic systems both travel through to reach the body.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Tie the week together with one narrated loop, because the discussion and assignment both ask for it. Moment one: a loud bang. Sensory afferent signals race to the CNS; the brain reads threat and fires the sympathetic division. In a heartbeat your pulse jumps, pupils widen, airways open, palms sweat, and digestion stalls - the body is ready to fight or flee. Moment two: you realize it was just a dropped tray. The threat is gone, so the parasympathetic division takes over - the vagus nerve eases the heart back down, pupils constrict, and digestion resumes. The two branches handed the body back and forth to keep it balanced. That hand-off, sympathetic to parasympathetic, is homeostasis in real time - and it's exactly the trace students will write up this week.</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which autonomic division speeds up the heart and dilates the pupils, and which one slows the heart and stimulates digestion? Then check its work against today's table. Chatbots routinely flip these - claiming the parasympathetic system speeds the heart for exercise, or that the sympathetic system stimulates digestion. Both are backwards. The reliable test: fight-or-flight effects belong to the sympathetic branch, rest-and-digest effects to the parasympathetic. Your job all term, and in the clinic, is to catch the confident wrong answer, not to trust it. This is exactly how this week's lab AI-critique step works - you'll deliberately have the AI label a few autonomic effects, then correct the ones it swaps.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PNS divisions, somatic versus autonomic, and especially sympathetic versus parasympathetic with one approved chatbot, then submit the share link; about an hour, low-stakes. Two: Lab 14 - an at-home autonomic measurement where you record your resting heart rate, then your heart rate after light activity, and watch the sympathetic shift in your own pulse; fifty points. Three: Quiz 14. Four: Discussion 14, tracing the startle response and why deep breathing calms you. Five: Assignment 14, four problems on the PNS divisions and the autonomic branches. Everything closes Sunday night. Tell them to open the Start Here page first - it lists it all with due dates.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This week the autonomic system ran the body from the inside; next week we turn outward to the special senses - how the world actually gets into the nervous system. We'll trace light through the eye to the retina, sound through the ear to the cochlea, and the chemistry of taste and smell. Callback: remember the afferent, sensory neurons from today - the special senses are the most elaborate sensory inputs of all, the front door for vision, hearing, balance, taste, and smell. After that it's the final review. The structure-and-function lens carries straight in: every sensory organ's shape is built for the job it does. Bring your curiosity and, if you can, a partner for the blind-spot demo.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something everyone has felt. A door slams behind you, or a phone buzzes at 2 a.m. - and instantly your heart pounds, your stomach drops, your eyes go wide. You did not decide any of that. Ask the class: who told your heart to speed up? Not your conscious mind - you were just as surprised as your body. The answer is the autonomic nervous system, specifically its sympathetic branch firing the fight-or-flight response in a fraction of a second. Use this to frame the whole week: a huge amount of your physiology is run automatically, below awareness, by a part of the nervous system we're about to map. And there's an opposite branch that quietly undoes all of it once the threat passes. Hold that - we'll name both today.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Your nervous system does two very different jobs through the peripheral nerves. One is voluntary - you decide to lift your arm, and the somatic system obeys. The other is involuntary - your heart, gut, glands, and airways are run automatically by the autonomic system, whether you're awake, asleep, or terrified. The week's real story is that the autonomic side has two opposing branches that keep the body balanced: sympathetic, which ramps you up for action, and parasympathetic, which calms you down to rest and digest. Everything today builds toward telling those two apart cold - because mixing them up is the single most common error students and chatbots make on this material. Promise them that contrast table by the end.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 definition first. The central nervous system is the brain and spinal cord - last week's material. Everything else is the peripheral nervous system, the PNS: all the nerves that fan out from the CNS to the body and back. Anatomically it's two sets of cables. Twelve pairs of cranial nerves emerge from the underside of the brain - think vision, smell, facial movement, and the vagus. And thirty-one pairs of spinal nerves emerge along the spinal cord, each serving a region of the body. Get the counts solid: twelve cranial pairs, thirty-one spinal pairs. The PNS is the body's information highway - sensory lanes heading in, motor lanes heading out. The CNS decides; the PNS carries the messages. Next we split those messages by direction.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PNS carries traffic two ways, and the vocabulary trips people up, so anchor it now. Afferent neurons are sensory - they carry information from receptors in the body TOWARD the central nervous system: the touch on your skin, the stretch in a muscle, the light in your eye. Efferent neurons are motor - they carry commands AWAY from the CNS, out to muscles and glands, telling them what to do. A memory hook that works: Afferent Arrives at the brain; Efferent Exits. Or: SAME - Sensory Afferent, Motor Efferent. The motor side is where this week's big split lives, so park afferent for a moment - we now follow the efferent, motor signals out, because they branch into voluntary and involuntary control.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motor, or efferent, side splits into two divisions, and this is the cleanest distinction of the week. The somatic nervous system is voluntary - it carries your conscious commands to skeletal muscle. You decide to walk, type, or wave, and somatic motor neurons make it happen. The autonomic nervous system is involuntary - it controls cardiac muscle, smooth muscle, and glands automatically: heartbeat, blood vessel diameter, gut movement, sweat, saliva. You don't will your heart to beat; the autonomic system does it for you. Memory hook: somatic = self-driven and skeletal; autonomic = automatic. Almost everything fascinating this week lives on the autonomic side, because that's where the two opposing branches - sympathetic and parasympathetic - operate. We meet the first one next.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branch you felt at the slammed door. The sympathetic division is your fight-or-flight system - it readies the body for sudden action. When it fires, it speeds up the heart so muscles get more blood, dilates the pupils so you take in more of the scene, opens the airways so you pull in more oxygen, dumps glucose into the blood for fuel, triggers sweating to cool you, and - importantly - pauses digestion, because digesting lunch is not the priority when you're sprinting. Its main chemical messenger at the target organs is norepinephrine, and anatomically it emerges from the thoracic and lumbar spinal cord - the thoracolumbar outflow. The theme: every sympathetic effect makes sense if you ask, what would help me fight or run right now? We'll list them all on the contrast slide.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opposite branch - the one that takes over when the danger passes. The parasympathetic division is your rest-and-digest system. It slows the heart back down, constricts the pupils, and stimulates digestion - moving food, releasing digestive juices, conserving and storing energy. Its main messenger is acetylcholine, and its single most important nerve is the vagus nerve, cranial nerve ten, which wanders down from the brain to the heart, lungs, and gut delivering parasympathetic signals. Anatomically it's the craniosacral outflow - from the brainstem and the sacral spinal cord. Here's the practical payoff students love: slow, deep breathing nudges the parasympathetic system, especially the vagus, which is exactly why it calms you down. Ask the class to guess parasympathetic effects by simply reversing each sympathetic one - it works almost every time.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antagonism table, the heart of the week. Walk each row as sympathetic-versus-parasympathetic. Heart rate: sympathetic speeds it up, parasympathetic slows it down. Pupils: sympathetic dilates, parasympathetic constricts. Airways: sympathetic opens them wider, parasympathetic narrows them. Digestion: sympathetic inhibits it, parasympathetic stimulates it. Chemical messenger at the organ: sympathetic mostly norepinephrine, parasympathetic acetylcholine. The two branches are antagonistic - they push the same organs in opposite directions - and the balance between them is how the body maintains homeostasis moment to moment. The trick to never mixing them up: memorize one column - say, every sympathetic effect as fight-or-flight - and get the other by flipping each one. Have them read the heart and digestion rows back to you before moving 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14</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The Wiring</a:t>
            </a:r>
          </a:p>
          <a:p>
            <a:pPr algn="ctr"/>
            <a:r>
              <a:rPr sz="5400" b="1">
                <a:solidFill>
                  <a:srgbClr val="FFFFFF"/>
                </a:solidFill>
                <a:latin typeface="Calibri"/>
              </a:rPr>
              <a:t>Beyond the Brain</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How does the body run heartbeat, pupils, and digestion without you ever deciding to?</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COUNTS · DON'T LOSE THESE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3400" b="1">
                <a:solidFill>
                  <a:srgbClr val="1E2761"/>
                </a:solidFill>
                <a:latin typeface="Calibri"/>
              </a:rPr>
              <a:t>12 cranial pairs · 31 spinal pairs</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ONE STORY, START TO FINISH</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Startled, then</a:t>
            </a:r>
          </a:p>
          <a:p>
            <a:pPr algn="ctr"/>
            <a:r>
              <a:rPr sz="5000" b="1">
                <a:solidFill>
                  <a:srgbClr val="FFFFFF"/>
                </a:solidFill>
                <a:latin typeface="Calibri"/>
              </a:rPr>
              <a:t>settled</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sympathetic surges, then parasympathetic restores calm</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swap sympathetic and parasympathetic constantly</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How the world</a:t>
            </a:r>
          </a:p>
          <a:p>
            <a:pPr algn="ctr"/>
            <a:r>
              <a:rPr sz="5000" b="1">
                <a:solidFill>
                  <a:srgbClr val="FFFFFF"/>
                </a:solidFill>
                <a:latin typeface="Calibri"/>
              </a:rPr>
              <a:t>gets in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special senses: eye, ear, taste, and smell</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FEEL IT HAPPEN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Your heart just</a:t>
            </a:r>
          </a:p>
          <a:p>
            <a:pPr algn="ctr"/>
            <a:r>
              <a:rPr sz="5000" b="1">
                <a:solidFill>
                  <a:srgbClr val="FFFFFF"/>
                </a:solidFill>
                <a:latin typeface="Calibri"/>
              </a:rPr>
              <a:t>jumped. Why?</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 slammed door, and your body reacted before you thought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Who runs the</a:t>
            </a:r>
          </a:p>
          <a:p>
            <a:pPr algn="ctr"/>
            <a:r>
              <a:rPr sz="5000" b="1">
                <a:solidFill>
                  <a:srgbClr val="FFFFFF"/>
                </a:solidFill>
                <a:latin typeface="Calibri"/>
              </a:rPr>
              <a:t>autopilot?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voluntary vs involuntary - and two branches that balance each other</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OUTSIDE THE CNS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Peripheral</a:t>
            </a:r>
          </a:p>
          <a:p>
            <a:pPr algn="ctr"/>
            <a:r>
              <a:rPr sz="5000" b="1">
                <a:solidFill>
                  <a:srgbClr val="FFFFFF"/>
                </a:solidFill>
                <a:latin typeface="Calibri"/>
              </a:rPr>
              <a:t>Nervous System</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cranial nerves + spinal nerves = signals in and out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TWO DIRECTIONS OF TRAFFIC</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Afferent  vs  Efferent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sensory IN (toward CNS)  vs  motor OUT (away from CNS)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VOLUNTARY VS INVOLUNTARY</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Somatic  vs  Autonomic</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skeletal muscle you control  vs  organs that run themselves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THREAT MODE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Sympathetic:</a:t>
            </a:r>
          </a:p>
          <a:p>
            <a:pPr algn="ctr"/>
            <a:r>
              <a:rPr sz="5000" b="1">
                <a:solidFill>
                  <a:srgbClr val="FFFFFF"/>
                </a:solidFill>
                <a:latin typeface="Calibri"/>
              </a:rPr>
              <a:t>fight or flight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speeds heart · dilates pupils · opens airways · pauses digestion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CALM MODE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Parasympathetic:</a:t>
            </a:r>
          </a:p>
          <a:p>
            <a:pPr algn="ctr"/>
            <a:r>
              <a:rPr sz="5000" b="1">
                <a:solidFill>
                  <a:srgbClr val="FFFFFF"/>
                </a:solidFill>
                <a:latin typeface="Calibri"/>
              </a:rPr>
              <a:t>rest and digest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slows heart · constricts pupils · stimulates digestion · the vagus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OPPOSING BRANCHES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Heart · Pupils · Airways · Digestion · Messenger</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