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15, our last new content before the final. This week the nervous system meets the outside world through the special senses: vision, hearing, equilibrium, taste, and smell. Here is the through-line for the whole week, and it is the spine of this course: structure determines function. Every sensory organ is a piece of machinery shaped to capture one kind of stimulus and convert it into the electrical language the brain reads. So as we name each part, we will immediately ask what it does and how its shape makes that possible. Tell them the payoff: by Friday they can trace light through the eye, sound through the ear, and explain why a stuffy nose makes food taste bland.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chemical senses, and the payoff to our opening hook. Taste, or gustation, comes from taste buds on the bumps of the tongue called papillae. There are five basic tastes: sweet, sour, salty, bitter, and umami, the savory taste of broth and parmesan. Note what is not on the list: spicy is not a taste, it is a pain and heat signal, and fatty is still debated. Smell, or olfaction, comes from olfactory receptors high in the nasal lining; signals leave by the olfactory nerve. Here is the key shared idea: both taste and smell are chemoreceptors, receptors that detect dissolved or airborne molecules, unlike the eye's photoreceptors or the ear's mechanoreceptors. And flavor is mostly smell, which is exactly why a congested nose makes food taste bland. Mystery solved.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Pull the week together before the AI moment. Look at the pattern across all five senses. Light goes to photoreceptors, rods and cones in the retina, then the optic nerve. Sound goes to hair cells in the cochlea, then the auditory nerve. Head motion goes to hair cells in the semicircular canals, then the vestibular nerve. Chemicals go to chemoreceptors in taste buds and the nose, then the gustatory and olfactory nerves. Different stimulus, different receptor, same three-step pipeline: capture, convert, carry. Tell them this is the unifying idea to bring to the final: when a question names a sensory structure, ask what stimulus it captures and what nerve carries the result. The senses are just the nervous system reaching out to touch the world.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one last time. Paste this to an approved chatbot: which photoreceptors detect color and which work in dim light, and list the three middle-ear ossicles in order from the eardrum. Then check its work against today's definitions. The two errors to watch for are the classics of this week: reversing rods and cones, claiming rods see color or cones work in the dark, and scrambling the ossicle chain away from malleus, incus, stapes. Also watch for swapping the cochlea and semicircular canals. Your job all term, in the tutorial, the assignment, and the lab, is to catch the model, not trust it. A confident wrong answer is still wrong, and in the clinic catching it is not optional. This is exactly how this week's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the eye, the ear, and the chemical senses with one approved chatbot, then submit the share link; about an hour, low-stakes. Two: Lab 15, At-Home Sensory Demos, where you map your own blind spot, run a taste-without-smell test, and test sound localization, then catch the AI when it reverses rods and cones; fifty points. Three: Quiz 15, covering eye and ear structures, rods versus cones, the light and sound paths, and the chemical senses. Four: Discussion 15, on why congested food tastes bland and why color fades in the dark. Five: Assignment 15, four problems on the senses. Everything closes Sunday night. Open the Start Here page first;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a bow on the term. Week 16 is our final review and the final exam, cumulative across all eight objectives. We started with the body's address system and homeostasis, climbed through chemistry, cells, and metabolism, built the tissues and the skin, assembled the skeleton and the muscles, wired up the neuron and the brain, and this week reached the senses that connect that nervous system to the world. Callback: notice the two themes that threaded every single week, structure determines function and the body works to maintain homeostasis. Bring those two lenses to the review and the final will feel less like memorizing and more like recognizing. Come ready with questions about anything that is still fuzzy. You have built a real foundation, and next week we prove it.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something everyone has lived. Think of the last time you had a bad cold: your favorite food tasted like cardboard. Ask the class why. The instinct is to blame the tongue, but the tongue was fine. What you lost was smell. Flavor is mostly olfaction, not gustation, riding along with the few basic tastes the tongue detects. Block the nose and you knock out most of the experience. We will pin down exactly why by the end of the week, when we cover taste and smell as chemoreceptors. Use this to make the big point: the senses do not work in isolation; the brain blends them. Keep the question on the board as our destination.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Every special sense does the same two jobs. First, capture a specific stimulus: light for the eye, sound waves and head motion for the ear, dissolved molecules for taste, airborne molecules for smell. Second, convert that stimulus into action potentials a sensory nerve carries to the brain. The organ differs, but the logic is identical. This is why the structure-to-function habit pays off so well here: a rod is shaped to catch dim light, an ossicle is shaped to amplify a vibration, a taste bud is shaped to sample chemicals. Tell them: name the stimulus, name the receptor, trace the signal. That is the entire week in one sentence.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parts of the eye in functional order. The cornea is the clear front window that does most of the bending, or refraction, of incoming light. The iris is the colored muscle that adjusts the pupil, the opening, to control how much light gets in. The lens sits just behind and fine-focuses the light, changing shape to focus near or far, which we call accommodation. The retina lines the back and holds the photoreceptors that actually detect light. The fovea is a tiny pit in the retina packed with cones, giving the sharpest, most detailed vision. The optic nerve carries the signals to the brain. Drive the habit: cornea refracts, lens focuses, retina detects. Have them say those three back to you.</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reversed pair in the unit, so we slow down. The retina has two kinds of photoreceptors. Rods are extremely sensitive, so they work in dim light, but they give a coarse, gray, colorless image; rods are your night vision. Cones need much more light and give sharp detail and color; cones are your daytime, full-color vision, and they are concentrated at the fovea. Memory hook: cones for color, in cones of bright light; rods for the dark. Now answer the bland-food cousin question from earlier in the unit: why can't you see color in a dark room? Because only your rods are firing, and rods cannot signal color. Warn them plainly: chatbots love to flip rods and cones. We will test exactly that later.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put the parts in motion and trace the light path, because order is a favorite exam target. Light first strikes the cornea, which bends it. It passes through the pupil, the hole whose size the iris sets. It then travels through the lens, which fine-focuses it. Finally it lands on the retina at the back, where rods and cones convert it to nerve signals that leave by the optic nerve. Cornea, pupil, lens, retina, in that order. A clinical aside that makes it stick: nearsightedness and farsightedness are just the light focusing slightly in front of or behind the retina, which is why a corrective lens nudges the focus back onto it. Confirm the order out loud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ear from outside in, in three regions. The outer ear is the pinna, the flap you can touch, plus the auditory canal that funnels sound to the eardrum, the tympanic membrane, which vibrates. The middle ear is an air-filled space holding the three smallest bones in the body, the ossicles, which amplify that vibration. The inner ear holds two very different organs: the cochlea, a coiled, fluid-filled tube lined with hair cells that handles hearing, and the semicircular canals plus vestibule that handle equilibrium, our sense of balance. Land the headline they must not blur: cochlea is hearing, semicircular canals are balance. Same organ, two jobs, different structures. We will separate them clearly on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ossicles are the second favorite ordering question of the week, so anchor it. Sound vibrations leave the eardrum and pass through three bones in a fixed chain: malleus, then incus, then stapes. Their nicknames help: hammer, anvil, stirrup, in that order from the eardrum inward. The stapes, the stirrup, is the last link and pushes on the fluid of the cochlea, handing the vibration to the inner ear. So the full sound path is eardrum, then malleus, incus, stapes, then cochlea, then hair cells, then the auditory nerve to the brain. Give them a tiny mnemonic if they want one, but the cleanest hold is the size order, hammer to anvil to stirrup. Warn them: a chatbot will sometimes scramble these. We test that in the lab.</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Separate the inner ear's two jobs cleanly, because students fuse them. Hearing lives in the cochlea: the stapes vibrates the fluid, hair cells inside bend and fire, and the auditory nerve carries pitch and loudness to the brain. Equilibrium, our sense of balance and head position, lives in the vestibular apparatus, the three semicircular canals plus the vestibule: as your head turns, fluid in the canals lags and bends hair cells, telling the brain you are moving. A vivid tie-in: spin in a chair and stop, and the world keeps spinning for a moment because that fluid is still sloshing past the hair cells. That is your semicircular canals, not your cochlea. Restate the rule one more time: cochlea hears, canals balance.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15</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Special</a:t>
            </a:r>
          </a:p>
          <a:p>
            <a:pPr algn="ctr"/>
            <a:r>
              <a:rPr sz="5400" b="1">
                <a:solidFill>
                  <a:srgbClr val="FFFFFF"/>
                </a:solidFill>
                <a:latin typeface="Calibri"/>
              </a:rPr>
              <a:t>Senses</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 the eyes, ears, tongue, and nose turn the world into nerve signals?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TASTE &amp; SMELL · THE CHEMICAL SENSES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Five Tastes</a:t>
            </a:r>
          </a:p>
          <a:p>
            <a:pPr algn="ctr"/>
            <a:r>
              <a:rPr sz="5000" b="1">
                <a:solidFill>
                  <a:srgbClr val="FFFFFF"/>
                </a:solidFill>
                <a:latin typeface="Calibri"/>
              </a:rPr>
              <a:t>+ Smell</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sweet · sour · salty · bitter · umami — both are chemoreceptors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SAME LOGIC EVERY TIME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Stimulus → Receptor → Brain</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reverse rods and cones and misorder the ossicles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whole</a:t>
            </a:r>
          </a:p>
          <a:p>
            <a:pPr algn="ctr"/>
            <a:r>
              <a:rPr sz="5000" b="1">
                <a:solidFill>
                  <a:srgbClr val="FFFFFF"/>
                </a:solidFill>
                <a:latin typeface="Calibri"/>
              </a:rPr>
              <a:t>body, together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final review — every system, every objective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TRY IT NOW</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Why does food</a:t>
            </a:r>
          </a:p>
          <a:p>
            <a:pPr algn="ctr"/>
            <a:r>
              <a:rPr sz="5000" b="1">
                <a:solidFill>
                  <a:srgbClr val="FFFFFF"/>
                </a:solidFill>
                <a:latin typeface="Calibri"/>
              </a:rPr>
              <a:t>taste so bland?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when your nose is congested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Capture it.</a:t>
            </a:r>
          </a:p>
          <a:p>
            <a:pPr algn="ctr"/>
            <a:r>
              <a:rPr sz="5000" b="1">
                <a:solidFill>
                  <a:srgbClr val="FFFFFF"/>
                </a:solidFill>
                <a:latin typeface="Calibri"/>
              </a:rPr>
              <a:t>Convert it.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each sense organ catches a stimulus and turns it into nerve signals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EYE · CAPTURE THE LIGHT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Cornea · Iris/Pupil · Lens · Retina · Fovea · Optic Nerve</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RECEPTORS · DO NOT REVERSE THESE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RODS  vs  CONES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dim light, no color  vs  bright light, color</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FOLLOW THE PHOTON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FFFFFF"/>
                </a:solidFill>
                <a:latin typeface="Calibri"/>
              </a:rPr>
              <a:t>Cornea → Pupil → Lens → Retina</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EAR · OUTER → MIDDLE → INNER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Pinna · Canal · Eardrum · Ossicles · Cochlea · Canals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THREE TINY BONES, ONE ORDER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Malleus → Incus → Stapes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ONE EAR, TWO SENSES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Hearing  vs  Balance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cochlea = sound  vs  semicircular canals = equilibrium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