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Good morning — welcome to Week 6. This week has two gears: forward and reverse. Forward is polynomial operations — adding, subtracting, multiplying. Reverse is factoring — taking a polynomial apart into the factors that produced it. These two gears work together every remaining week of the course. If you can multiply two binomials fluently and factor the result back, you own the algebra toolkit for the rest of the semester. Let's start with the question that motivated the whole week.</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other signature trap. Students see x²+16 and try to write (x+4)(x+4) or (x+4)(x−4). Neither works: (x+4)² = x²+8x+16, and (x+4)(x−4) = x²−16. x²+16 is a sum of squares — no real binomial factors exist. The rule is absolute: if you have two squared terms with a PLUS sign and no GCF, the polynomial is prime over the reals. Stop searching, and write 'prime' or 'does not factor.' This is the distinction the course quiz tests directly.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a polynomial has four terms, try grouping. For x³+2x²+3x+6: pair the first two and last two — (x³+2x²)+(3x+6). Factor the GCF from each pair: x²(x+2)+3(x+2). Both groups share the factor (x+2) — pull it out: (x+2)(x²+3). Check by expanding: x³+3x+2x²+6 = x³+2x²+3x+6 ✓. The signal that grouping worked: the same binomial appeared in both groups. If the binomials don't match after the first grouping, try a different pairing.</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Desmos gives you a fast, reliable factoring check. Type the original polynomial on line 1 and the factored form on line 2. If they produce the same curve, your factoring is correct — a wrong factoring produces a different graph. Try it: y = x²+7x+12 and y = (x+3)(x+4) overlap perfectly. Also works for special products: y = (x+3)² and y = x²+6x+9 produce the same parabola. If a student wrote y = x²+9 thinking (x+3)² = x²+9, the graph difference is immediately visible — a powerful error detector.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your AI-critique moment for Week 6. Paste this to your chatbot: 'Expand (x+5)², simplify completely, and explain each step.' Then check its work by hand. Many chatbots output x²+25 — they apply the wrong rule and skip the middle term 10x. The correct expansion is x²+10x+25. This is exactly the (a+b)² = a²+b² error we named in class. Your job all semester: the tool drafts, you verify. If the chatbot dropped the 2ab here, what else might it get wrong? Catching this is the entire Lecture Tutorial in miniature.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why this week matters: next week we solve quadratic equations. The method is set the polynomial equal to zero, factor it, and use the zero-product property — if a product is zero, at least one factor must be zero. So solving x²+7x+12 = 0 becomes (x+3)(x+4) = 0, giving x = −3 or x = −4. Every factoring technique you practiced this week — GCF, trinomials, difference of squares, grouping — is the weapon for Week 7. Come in knowing those skills cold, and next week's equations become straightforward.</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what's due by Sunday, October 11 at 11:59 p.m. First, Lecture Tutorial 6 — work through polynomial operations and all four factoring methods with one approved chatbot and submit the share link. Second, Quiz 6 — ten auto-graded questions, no AI permitted. Third, Discussion 6 — 'Who's Right about (a+b)²?' — an AI error-analysis dialogue; initial post by Friday, Oct 9. Fourth, Assignment 6 — 'Factoring It Out' — four AI-coached problems with a self-scored report. Any questions about the schedule, see the Module 6 Overview page.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Suppose a storage company tells you a room's floor area in square feet is x² + 7x + 12. Can you figure out the room's length and width? That polynomial is a product in disguise. By the end of this week you'll unmask it — it's (x+3) times (x+4). Factoring isn't just algebra housekeeping; it's the tool that turns area formulas, quadratic equations, and rational expressions into something you can actually work with. Let's build the skill from the ground up.</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core idea for the whole week. Multiplication and factoring are inverse operations — like addition and subtraction, or squaring and taking a square root. When we multiply (x+3) by (x+4) we get x²+7x+12. Factoring runs that arrow in reverse. The question we're answering all week is: given the product, how do we find the factors systematically? We need a toolkit — GCF first, then matching the polynomial's shape to a strategy. Let's build that toolkit piece by piece.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FOIL stands for First, Outer, Inner, Last — it's the distributive property applied twice. For (x+3)(x−5): First gives x·x = x²; Outer gives x·(−5) = −5x; Inner gives 3·x = 3x; Last gives 3·(−5) = −15. Collect the two middle terms: −5x + 3x = −2x. Result: x²−2x−15. The key discipline: don't stop at two terms — you always get four before collecting. Students who write x²−15 are skipping Outer and Inner entirely. Count all four, then combine.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special products appear constantly in College Algebra, so we name them and recognize them by shape. Pattern 1: (a+b)² = a²+2ab+b². Example: (x+6)² = x²+12x+36 — the middle term 2·x·6 = 12x is always there. Pattern 2: (a−b)² = a²−2ab+b². Example: (3x−2)² = 9x²−12x+4. Pattern 3: (a+b)(a−b) = a²−b². Example: (x+4)(x−4) = x²−16 — the middle terms cancel. Memorize these shapes; they appear in every factoring problem you'll do for the rest of the course.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costly error of the week. Students write (x+3)² = x²+9 — they 'square each term' and forget the cross term. By the correct formula, (x+3)² = x²+6x+9. The missing 6x is the 2ab term, where a = x and b = 3. Why does it feel right to write x²+9? Because we're used to distributing over addition, and squaring feels like it should just square each piece. But (x+3)² means (x+3)·(x+3) — multiply out fully. The cure: if you ever doubt the pattern, FOIL it from scratch. The 2ab always appears.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you use any factoring formula, ask: is there a GCF? The GCF of 6x³ and 9x² has two parts — the GCF of the coefficients (6 and 9 share a factor of 3) and the GCF of the variable parts (x³ and x² share x²). Put them together: GCF = 3x². Factor it out: 3x²(2x−3). Check by expanding: 3x²·2x = 6x³, 3x²·3 = 9x² — perfect. The rule: GCF first is non-negotiable. A factoring answer that skips a GCF is incomplete, even if the remaining piece is factored correctly.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a trinomial with leading coefficient 1, we need two integers p and q such that their product is c (the constant term) and their sum is b (the middle coefficient). For x²+7x+12: product = 12, sum = 7. Factor pairs of 12: (1,12) → sum 13; (2,6) → sum 8; (3,4) → sum 7. That's it — (x+3)(x+4). FOIL to verify: x²+4x+3x+12 = x²+7x+12. For negative c, the factors have opposite signs; the sign of the larger absolute value matches the sign of b. Always FOIL-check your answer.</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difference of squares is two perfect-square terms separated by a minus sign. For 9x²−25: is 9x² a perfect square? Yes, (3x)². Is 25 a perfect square? Yes, 5². Apply the formula: (3x+5)(3x−5). Check: (3x)²−5² = 9x²−25. The two middle terms (+15x and −15x) cancel — that's why the formula works. Watch for hidden GCFs first: 3x²−75 = 3(x²−25) = 3(x−5)(x+5). The GCF step is what makes the remaining binomial recognizable as a difference of squares.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6 · OBJECTIVE 5</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200" b="1" i="0">
                <a:solidFill>
                  <a:srgbClr val="FFFFFF"/>
                </a:solidFill>
                <a:latin typeface="Calibri"/>
              </a:rPr>
              <a:t>Polynomials</a:t>
            </a:r>
          </a:p>
          <a:p>
            <a:pPr algn="ctr"/>
            <a:r>
              <a:rPr sz="5200" b="1" i="0">
                <a:solidFill>
                  <a:srgbClr val="FFFFFF"/>
                </a:solidFill>
                <a:latin typeface="Calibri"/>
              </a:rPr>
              <a:t>&amp; Factoring</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Multiplying forward — and going back</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 — SUM OF SQUARES STOP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x²+16:</a:t>
            </a:r>
          </a:p>
          <a:p>
            <a:pPr algn="ctr"/>
            <a:r>
              <a:rPr sz="4600" b="1" i="0">
                <a:solidFill>
                  <a:srgbClr val="FFFFFF"/>
                </a:solidFill>
                <a:latin typeface="Calibri"/>
              </a:rPr>
              <a:t>NO real factors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(x+4)(x+4) = x²+8x+16 ≠ x²+16</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Sum of squares is prime over the reals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6 — FACTORING BY GROUPING</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Four terms?</a:t>
            </a:r>
          </a:p>
          <a:p>
            <a:pPr algn="ctr"/>
            <a:r>
              <a:rPr sz="4400" b="1" i="0">
                <a:solidFill>
                  <a:srgbClr val="FFFFFF"/>
                </a:solidFill>
                <a:latin typeface="Calibri"/>
              </a:rPr>
              <a:t>Pair and group.</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x³+2x²+3x+6 = (x+2)(x²+3)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Factor each pair → common binomial appears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7 — 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Graph to check</a:t>
            </a:r>
          </a:p>
          <a:p>
            <a:pPr algn="ctr"/>
            <a:r>
              <a:rPr sz="4400" b="1" i="0">
                <a:solidFill>
                  <a:srgbClr val="FFFFFF"/>
                </a:solidFill>
                <a:latin typeface="Calibri"/>
              </a:rPr>
              <a:t>your factoring</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Same curve = correct factoring</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Desmos: y = x²+7x+12 vs y = (x+3)(x+4)</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7 — AI CRITIQUE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Audit the AI:</a:t>
            </a:r>
          </a:p>
          <a:p>
            <a:pPr algn="ctr"/>
            <a:r>
              <a:rPr sz="4600" b="1" i="0">
                <a:solidFill>
                  <a:srgbClr val="FFFFFF"/>
                </a:solidFill>
                <a:latin typeface="Calibri"/>
              </a:rPr>
              <a:t>(x+5)² = ?</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Chatbots often drop the 2ab term</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x²+10x+25 — not x²+25</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8 — TEASE WEEK 7</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Factor it → set</a:t>
            </a:r>
          </a:p>
          <a:p>
            <a:pPr algn="ctr"/>
            <a:r>
              <a:rPr sz="4400" b="1" i="0">
                <a:solidFill>
                  <a:srgbClr val="FFFFFF"/>
                </a:solidFill>
                <a:latin typeface="Calibri"/>
              </a:rPr>
              <a:t>each factor to zero</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Week 7: Quadratic Equations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Everything this week is the tool for next week</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THIS WEEK'S WORK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Graded work</a:t>
            </a:r>
          </a:p>
          <a:p>
            <a:pPr algn="ctr"/>
            <a:r>
              <a:rPr sz="4600" b="1" i="0">
                <a:solidFill>
                  <a:srgbClr val="FFFFFF"/>
                </a:solidFill>
                <a:latin typeface="Calibri"/>
              </a:rPr>
              <a:t>due Sun Oct 11</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Tutorial · Quiz · Discussion · Assignment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No AI on Quiz 6</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HOOK — WEEK 6 OPENS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What are the</a:t>
            </a:r>
          </a:p>
          <a:p>
            <a:pPr algn="ctr"/>
            <a:r>
              <a:rPr sz="4800" b="1" i="0">
                <a:solidFill>
                  <a:srgbClr val="FFFFFF"/>
                </a:solidFill>
                <a:latin typeface="Calibri"/>
              </a:rPr>
              <a:t>dimensions?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Area = x² + 7x + 12 square feet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Factoring reveals the hidden structure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Multiply forward.</a:t>
            </a:r>
          </a:p>
          <a:p>
            <a:pPr algn="ctr"/>
            <a:r>
              <a:rPr sz="4600" b="1" i="0">
                <a:solidFill>
                  <a:srgbClr val="FFFFFF"/>
                </a:solidFill>
                <a:latin typeface="Calibri"/>
              </a:rPr>
              <a:t>Factor backward.</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(x+3)(x+4) ↔ x²+7x+12</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Same relationship — two directions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2 — FOIL</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FOIL:</a:t>
            </a:r>
          </a:p>
          <a:p>
            <a:pPr algn="ctr"/>
            <a:r>
              <a:rPr sz="4400" b="1" i="0">
                <a:solidFill>
                  <a:srgbClr val="FFFFFF"/>
                </a:solidFill>
                <a:latin typeface="Calibri"/>
              </a:rPr>
              <a:t>Every term meets</a:t>
            </a:r>
          </a:p>
          <a:p>
            <a:pPr algn="ctr"/>
            <a:r>
              <a:rPr sz="4400" b="1" i="0">
                <a:solidFill>
                  <a:srgbClr val="FFFFFF"/>
                </a:solidFill>
                <a:latin typeface="Calibri"/>
              </a:rPr>
              <a:t>every term</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(x+3)(x−5) = x²−2x−15</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First · Outer · Inner · Last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3 — SPECIAL PRODUCTS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(a+b)² =</a:t>
            </a:r>
          </a:p>
          <a:p>
            <a:pPr algn="ctr"/>
            <a:r>
              <a:rPr sz="4600" b="1" i="0">
                <a:solidFill>
                  <a:srgbClr val="FFFFFF"/>
                </a:solidFill>
                <a:latin typeface="Calibri"/>
              </a:rPr>
              <a:t>a²+2ab+b²</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Three patterns worth memorizing</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2ab is never zero for nonzero b</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3 — 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(a+b)² ≠ a²+b²</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missing middle term 2ab</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FOIL it out — the 2ab is always hiding there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 — GCF FIRST</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GCF first.</a:t>
            </a:r>
          </a:p>
          <a:p>
            <a:pPr algn="ctr"/>
            <a:r>
              <a:rPr sz="5000" b="1" i="0">
                <a:solidFill>
                  <a:srgbClr val="FFFFFF"/>
                </a:solidFill>
                <a:latin typeface="Calibri"/>
              </a:rPr>
              <a:t>Always.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6x³−9x² = 3x²(2x−3)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Check every term before anything else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 — TRINOMIALS X²+BX+C</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Find p, q:</a:t>
            </a:r>
          </a:p>
          <a:p>
            <a:pPr algn="ctr"/>
            <a:r>
              <a:rPr sz="4400" b="1" i="0">
                <a:solidFill>
                  <a:srgbClr val="FFFFFF"/>
                </a:solidFill>
                <a:latin typeface="Calibri"/>
              </a:rPr>
              <a:t>pq = c, p+q = b</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x²+7x+12 = (x+3)(x+4)</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List factor pairs · find the pair that adds right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 — DIFFERENCE OF SQUARES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a²−b² =</a:t>
            </a:r>
          </a:p>
          <a:p>
            <a:pPr algn="ctr"/>
            <a:r>
              <a:rPr sz="4600" b="1" i="0">
                <a:solidFill>
                  <a:srgbClr val="FFFFFF"/>
                </a:solidFill>
                <a:latin typeface="Calibri"/>
              </a:rPr>
              <a:t>(a+b)(a−b)</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9x²−25 = (3x+5)(3x−5)</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Minus sign between two perfect squares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