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8 — review and the midterm. This is not a normal week: there is no new content, no Quiz 8, no Assignment 8. Instead we walk the entire first half of the course one more time, fast, and find the exact spot in each topic where points get lost. The midterm is cumulative over Weeks 1 through 7, Objectives 1 through 6 — real numbers and exponents, linear equations and inequalities, functions, lines and systems, polynomials and factoring, and quadratic equations. By Friday you'll be able to take any of these six skills and run it on demand. Let's pull it all together.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6: solving quadratics — last topic on the midterm, fresh from Week 7. Get it equal to zero, then factor when you can: x squared plus 2x minus 8 equals zero factors to x plus 4 times x minus 2, so x equals negative 4 or 2. A perfect-square trinomial like x squared minus 6x plus 9 gives one repeated root, x equals 3. And the discriminant, b squared minus 4ac, is your preview screen: for 2x squared plus 3x plus 5, it's 9 minus 40 equals negative 31 — negative, so no real solutions. Positive means two real roots, zero means one repeated root, negative means none. Compute it first; it tells you what to expect.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there's one theme across the whole midterm, it's this: the most expensive mistakes aren't wrong methods, they're half-finished answers. Taking a square root and dropping the plus-or-minus loses a solution. Solving an absolute-value equation but only doing one case loses a solution. Dividing both sides by x instead of factoring loses the x-equals-zero solution. Using b instead of negative b in the quadratic formula flips the whole answer. Every one of these gets you most of the way and then quietly drops half the credit. The cure is the same everywhere: when a problem can have two answers, force yourself to find both before you move 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Desmos is your second opinion on the whole exam. For a quadratic, graph y equals the expression and read where it crosses the x-axis: y equals x squared plus 2x minus 8 crosses at x equals negative 4 and x equals 2 — exactly the solutions we factored. That's the geometric meaning of the discriminant: two crossings means two real roots, a single touch means one repeated root, never touching means no real solution. You can also graph a line to confirm its slope and intercept, or graph both sides of an equation and look at where they meet. Algebra by hand, then Desmos to confirm — two checks for the price of one.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last audit-the-AI moment before the exam — and remember, AI is NOT allowed on the midterm itself, so this is a study habit, not an exam tool. Paste to an approved chatbot: solve the absolute value of 2x minus 3 equals 7, and find the domain of root x minus 4. Then check by hand. Chatbots routinely give only one case of an absolute-value equation — missing x equals negative 2 — or state a domain as x greater than 4 instead of greater than or equal to 4. If you can catch the model on these, you understand them better than it does, and you're ready. The exam-prep tutorial drills exactly this kind of catch.</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how to spend this week. First, work the Study Guide — it's the checklist of every move across Objectives 1 through 6, with worked examples and self-checks. Second, run the Exam-Prep Tutorial with an approved chatbot and submit the share link; it diagnoses your weak spots and drills them adaptively. Third, sit the Practice Exam timed, like the real thing, then review every miss against the Study Guide. Then take the Midterm — it's 20 percent of your grade and due Sunday October 25; there's no Quiz 8 or Assignment 8, the exam replaces them. Finally, post Discussion 8, the debrief, after you sit the exam while it's fresh. Use the kit in order — it's built to.</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look past the exam. In Week 7 and on this midterm, you SOLVE quadratic equations — you find the x-values where the expression equals zero. Week 9 turns the quadratic into a FUNCTION and graphs it: the parabola, its vertex, its axis of symmetry, and where it reaches a maximum or minimum. Completing the square, which you learned as a solving method, becomes the tool that finds the vertex. So the skills don't end at the midterm — they level up. But first, pull together Objectives 1 through 6, sit the exam with confidence, and come to the review sessions with your specific questions. The more specific, the more we can fix.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gut check. If I put one problem from each of the seven weeks in front of you right now — simplify an exponent expression, solve a linear inequality, evaluate a function, find a slope, factor a trinomial, solve a quadratic — could you do all of them cold? That mix is exactly what the midterm is. The good news: you've already done every one of these moves in a weekly quiz or assignment. This week we just name them, line them up, and rehearse the handoffs between them. Keep that x squared plus 2x minus 8 in mind — it comes back at the end.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whole map of the midterm on one slide. Six objectives, in order. Objective 1: simplify with the real-number and exponent rules. Objective 2: solve linear equations, inequalities, and absolute-value equations. Objective 3: function notation, domain, and composition. Objective 4: slope, equations of lines, and systems. Objective 5: multiply and factor polynomials. Objective 6: solve quadratics and read the discriminant. For each one, our review has the same shape: re-teach the core move, do one worked example, and name the single misconception most likely to cost you points. That's the rhythm for the rest of the deck.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1: real numbers, order of operations, and the exponent rules. The trap that costs the most points is the sign on negative-two-cubed. Without parentheses, negative 2 cubed means the negative of 2 cubed: that's negative 8. So negative 2 cubed plus negative 3 squared equals negative 8 plus 9, which is 1. The second classic move is power of a product: 2 x squared y, all cubed. You must raise every factor to the third — including the coefficient. 2 cubed is 8, x squared cubed is x to the sixth, y cubed is y cubed: 8 x to the sixth y cubed. Forgetting to cube the 2 is the number-one error here.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simplifying trap that quietly wrecks otherwise-correct work. When you distribute a negative, the sign flips on every term inside. 3 times 2x minus 4 gives 6x minus 12. Then minus 2 times x minus 5: minus 2 times x is minus 2x, and minus 2 times negative 5 is PLUS 10 — two negatives make a positive. Put it together: 6x minus 12 minus 2x plus 10 equals 4x minus 2. The most common wrong answer is 4x minus 22, which comes from writing minus 10 instead of plus 10. Slow down on the last sign. Write the plus 10 deliberately.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2 is solving. Linear equations are routine — isolate x — but two things bite. First, inequalities: when you multiply or divide both sides by a negative number, the inequality sign flips. Negative 3x plus 2 is at most 11; subtract 2 to get negative 3x at most 9; divide by negative 3 and flip: x is greater than or equal to negative 3. Second, absolute-value equations always split into two cases. The absolute value of 2x minus 3 equals 7 means 2x minus 3 equals 7 OR 2x minus 3 equals negative 7. Solve both: x equals 5 or x equals negative 2. One equation, two answers — never just one.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functions. Evaluating means substitute carefully and mind the signs: f of negative 3 for x squared minus 2x is negative-3 squared, which is 9, minus 2 times negative 3, which is plus 6 — so 15, not 3. Domain of a square root: the inside must be greater than or equal to zero. For root of x minus 4, we need x minus 4 at least 0, so x at least 4 — written 4 to infinity. And composition reads inside-out: f composed with g at 2 means do g first. g of 2 is 4, then f of 4 is 2 times 4 plus 1, which is 9. The trap is doing them in the wrong order — that would give 25.</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lines and systems — the biggest slice of the midterm with linear graphs. Slope is rise over run: through negative-1 comma 2 and 3 comma 10, it's 10 minus 2 over 3 minus negative 1, which is 8 over 4, equals 2. Point-slope builds the line's equation: slope negative 2 through 1 comma 5 gives y equals negative 2x plus 7. Perpendicular slopes are negative reciprocals — flip and change the sign — so a line of slope one-fourth has perpendicular slope negative 4. And a two-equation system: add x plus y equals 7 to x minus y equals 1, the y's cancel, 2x equals 8, x is 4, y is 3. The solution is the point 4 comma 3.</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5: multiplying and factoring polynomials. FOIL carefully: x minus 5 times x plus 2 is x squared, plus 2x, minus 5x, minus 10, which combines to x squared minus 3x minus 10. Watch the middle sign. Squaring a binomial is where points vanish: 2x plus 3, squared, is NOT 4x squared plus 9. The middle term is twice the product of the two terms — 2 times 2x times 3 equals 12x — so the answer is 4x squared plus 12x plus 9. Forgetting that middle term is the single most common factoring-era error. Factoring is just running this in reverse, which sets up the quadratics next.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8 · OBJECTIVES 1–6</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400" b="1" i="0">
                <a:solidFill>
                  <a:srgbClr val="FFFFFF"/>
                </a:solidFill>
                <a:latin typeface="Calibri"/>
              </a:rPr>
              <a:t>Midterm</a:t>
            </a:r>
          </a:p>
          <a:p>
            <a:pPr algn="ctr"/>
            <a:r>
              <a:rPr sz="5400" b="1" i="0">
                <a:solidFill>
                  <a:srgbClr val="FFFFFF"/>
                </a:solidFill>
                <a:latin typeface="Calibri"/>
              </a:rPr>
              <a:t>Review</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Weeks 1–7, pulled into one toolkit</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6 REVIEW</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Quadratic</a:t>
            </a:r>
          </a:p>
          <a:p>
            <a:pPr algn="ctr"/>
            <a:r>
              <a:rPr sz="4400" b="1" i="0">
                <a:solidFill>
                  <a:srgbClr val="FFFFFF"/>
                </a:solidFill>
                <a:latin typeface="Calibri"/>
              </a:rPr>
              <a:t>Equations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Factor: x²+2x−8=0 → x = −4, 2;  discriminant b²−4ac previews the roots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Negative discriminant → no real solutions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8 CLASSIC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Lost Solutions</a:t>
            </a:r>
          </a:p>
          <a:p>
            <a:pPr algn="ctr"/>
            <a:r>
              <a:rPr sz="4200" b="1" i="0">
                <a:solidFill>
                  <a:srgbClr val="FFFFFF"/>
                </a:solidFill>
                <a:latin typeface="Calibri"/>
              </a:rPr>
              <a:t>&amp; Lost Signs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Drop the ± · forget the second |abs| case · misread −b in the formula</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Most missed points are HALF-finished answers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TECHNOLOGY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Check It in</a:t>
            </a:r>
          </a:p>
          <a:p>
            <a:pPr algn="ctr"/>
            <a:r>
              <a:rPr sz="4200" b="1" i="0">
                <a:solidFill>
                  <a:srgbClr val="FFFFFF"/>
                </a:solidFill>
                <a:latin typeface="Calibri"/>
              </a:rPr>
              <a:t>Desmos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Graph y = x² + 2x − 8 — the x-intercepts ARE the solutions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Two crossings → two roots · one touch → repeated · none → no real</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Catch the</a:t>
            </a:r>
          </a:p>
          <a:p>
            <a:pPr algn="ctr"/>
            <a:r>
              <a:rPr sz="4200" b="1" i="0">
                <a:solidFill>
                  <a:srgbClr val="FFFFFF"/>
                </a:solidFill>
                <a:latin typeface="Calibri"/>
              </a:rPr>
              <a:t>Chatbot's Slip</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Ask it to solve |2x − 3| = 7 — does it give BOTH x = 5 and x = −2?</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tool drafts · you judge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THE EXAM / HAND-OFF</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Your Prep Kit,</a:t>
            </a:r>
          </a:p>
          <a:p>
            <a:pPr algn="ctr"/>
            <a:r>
              <a:rPr sz="4000" b="1" i="0">
                <a:solidFill>
                  <a:srgbClr val="FFFFFF"/>
                </a:solidFill>
                <a:latin typeface="Calibri"/>
              </a:rPr>
              <a:t>In Order</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Study Guide → Exam-Prep Tutorial (share link) → Practice Exam → Midterm → Debrief</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Midterm = 20% · due Sun Oct 25</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9 PREVIEW</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After the</a:t>
            </a:r>
          </a:p>
          <a:p>
            <a:pPr algn="ctr"/>
            <a:r>
              <a:rPr sz="4600" b="1" i="0">
                <a:solidFill>
                  <a:srgbClr val="FFFFFF"/>
                </a:solidFill>
                <a:latin typeface="Calibri"/>
              </a:rPr>
              <a:t>Midterm</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Quadratic FUNCTIONS — parabolas, vertex, max &amp; min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From solving quadratics to graphing them</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HOOK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One Equation</a:t>
            </a:r>
          </a:p>
          <a:p>
            <a:pPr algn="ctr"/>
            <a:r>
              <a:rPr sz="4400" b="1" i="0">
                <a:solidFill>
                  <a:srgbClr val="FFFFFF"/>
                </a:solidFill>
                <a:latin typeface="Calibri"/>
              </a:rPr>
              <a:t>From Each Week</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Could you solve x² + 2x − 8 = 0 right now? And |2x − 3| = 7?</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Six objectives, one exam</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Six Skills —</a:t>
            </a:r>
          </a:p>
          <a:p>
            <a:pPr algn="ctr"/>
            <a:r>
              <a:rPr sz="4000" b="1" i="0">
                <a:solidFill>
                  <a:srgbClr val="FFFFFF"/>
                </a:solidFill>
                <a:latin typeface="Calibri"/>
              </a:rPr>
              <a:t>One Toolkit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Obj 1 exponents · 2 equations · 3 functions · 4 lines &amp; systems · 5 polynomials · 6 quadratics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Know the one move — and the one trap — for each</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1 REVIEW</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Exponents &amp;</a:t>
            </a:r>
          </a:p>
          <a:p>
            <a:pPr algn="ctr"/>
            <a:r>
              <a:rPr sz="4400" b="1" i="0">
                <a:solidFill>
                  <a:srgbClr val="FFFFFF"/>
                </a:solidFill>
                <a:latin typeface="Calibri"/>
              </a:rPr>
              <a:t>Order of Ops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−2³ = −8 (the minus is outside);  (2x²y)³ = 8x⁶y³</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Cube the coefficient too: 2³ = 8</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1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Distribute the</a:t>
            </a:r>
          </a:p>
          <a:p>
            <a:pPr algn="ctr"/>
            <a:r>
              <a:rPr sz="4200" b="1" i="0">
                <a:solidFill>
                  <a:srgbClr val="FFFFFF"/>
                </a:solidFill>
                <a:latin typeface="Calibri"/>
              </a:rPr>
              <a:t>Negative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3(2x − 4) − 2(x − 5) = 6x − 12 − 2x + 10 = 4x − 2</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−2 times −5 is +10, not −10</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2 REVIEW</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Equations &amp;</a:t>
            </a:r>
          </a:p>
          <a:p>
            <a:pPr algn="ctr"/>
            <a:r>
              <a:rPr sz="4200" b="1" i="0">
                <a:solidFill>
                  <a:srgbClr val="FFFFFF"/>
                </a:solidFill>
                <a:latin typeface="Calibri"/>
              </a:rPr>
              <a:t>Inequalities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Flip the inequality when you ÷ by a negative;  |2x−3| = 7 → two cases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−3x + 2 ≤ 11 → x ≥ −3</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3 REVIEW</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Functions:</a:t>
            </a:r>
          </a:p>
          <a:p>
            <a:pPr algn="ctr"/>
            <a:r>
              <a:rPr sz="4000" b="1" i="0">
                <a:solidFill>
                  <a:srgbClr val="FFFFFF"/>
                </a:solidFill>
                <a:latin typeface="Calibri"/>
              </a:rPr>
              <a:t>Notation &amp; Domain</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f(−3) for f(x)=x²−2x is 15;  domain of √(x−4) is x ≥ 4</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 ∘ g)(2): do g first, then f → 9</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4 REVIEW</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Lines &amp;</a:t>
            </a:r>
          </a:p>
          <a:p>
            <a:pPr algn="ctr"/>
            <a:r>
              <a:rPr sz="4400" b="1" i="0">
                <a:solidFill>
                  <a:srgbClr val="FFFFFF"/>
                </a:solidFill>
                <a:latin typeface="Calibri"/>
              </a:rPr>
              <a:t>Systems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slope = rise/run;  perpendicular = negative reciprocal;  solve systems by elimination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Slope of y=(1/4)x perpendicular is −4</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OBJECTIVE 5 REVIEW</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Polynomials &amp;</a:t>
            </a:r>
          </a:p>
          <a:p>
            <a:pPr algn="ctr"/>
            <a:r>
              <a:rPr sz="4200" b="1" i="0">
                <a:solidFill>
                  <a:srgbClr val="FFFFFF"/>
                </a:solidFill>
                <a:latin typeface="Calibri"/>
              </a:rPr>
              <a:t>Factoring</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(x−5)(x+2) = x² − 3x − 10;  (2x+3)² = 4x² + 12x + 9</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Don't drop the middle term: 2·(2)(3) = 12</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