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10. We have spent the last nine weeks building tools — now we point them at two of the most important function families in algebra. Today's promise: by the end of the week you'll look at a polynomial or rational function and immediately know the shape of its graph — where the tails go, where the graph crosses or bounces off the x-axis, and where invisible walls called asymptotes bound the picture. No table of values. No plotting. Just the formula and two powerful rules.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split decision. Once you have an excluded value, check whether the same factor appears in the numerator. If it does, the factors cancel, and you get a hole — a single missing point — rather than a vertical asymptote. For f of x equals x plus one over x squared minus four: at x equals two, the numerator is three, not zero, so the factor does not cancel — vertical asymptote at x equals two. At x equals negative two, the numerator is negative one — again no cancellation — vertical asymptote at x equals negative two. Compare g of x equals x times x minus one over x minus one: the x minus one cancels, giving a hole at x equals one, not an asymptote.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are the three cases, and you want all three automatic. Case one: numerator degree is less than denominator degree. The denominator grows faster, the fraction shrinks to zero, horizontal asymptote is y equals zero. Case two: degrees are equal. The leading terms dominate equally, and the asymptote is the ratio of the leading coefficients. Case three: numerator degree is greater. The fraction grows without bound — no horizontal asymptote. Three cases, one decision tree: compare degrees. If you get stuck, ask which polynomial grows faster when x is a million.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functions, three cases. First: two x over x squared plus one. Numerator degree one, denominator degree two — less than — horizontal asymptote y equals zero. Second: three x plus one over x minus five. Both degree one — equal — ratio of leading coefficients three to one, so horizontal asymptote y equals three. The most common error here is saying y equals one because they are both degree one. No — read the coefficients. Third: x squared plus one over x minus one. Degree two over degree one — numerator greater — no horizontal asymptote. The function grows without bound.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 have to name this error explicitly because chatbots make it constantly and students follow. When the numerator and denominator have equal degree, students sometimes write y equals one — assuming both leading coefficients are one, or just forgetting to read them. The horizontal asymptote is the ratio of the leading coefficients, full stop. For three x plus one over x minus five, the leading coefficient on top is three, on bottom is one, ratio is three — horizontal asymptote y equals three. When you get to the AI-critique moment today, you will ask a chatbot for the horizontal asymptote of x squared plus three over x minus two — and watch what happens.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desmos dot com slash calculator. Type the rational function on line one: open paren x plus one close paren over open paren x squared minus four close paren. On line two, type y equals zero for the horizontal asymptote. On lines three and four, type x equals two and x equals negative two for the vertical asymptotes. The graph approaches all three asymptote lines but never intersects them. Zoom out by scrolling or pinching to see the tails level off toward y equals zero on both sides. Desmos confirms the algebra; it does not replace it — but it gives you an instant sanity check.</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your AI-critique moment. Paste this to an approved chatbot: find the horizontal asymptote of x squared plus three over x minus two and explain. The degree of the numerator is two; the degree of the denominator is one. Numerator degree is greater — no horizontal asymptote. Two common chatbot errors: it may say y equals x plus two, the oblique asymptote from polynomial long division — which is beyond our scope this semester. Or it may say y equals one, confusing the leading coefficients with the horizontal-asymptote rule. Either way, it answered the wrong question or made the wrong call. Your job all semester: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skeleton of any polynomial or rational function is now in your hands: end behavior from the leading term, zeros and their touch-or-cross behavior from multiplicity, and the full asymptote picture for rational functions. This is what the assignment and quiz test. Week 11 takes rational functions further — adding, subtracting, multiplying, and dividing them algebraically, and solving rational equations where extraneous solutions can appear. That work builds directly on the domain and factor analysis you practiced today. For now: Lecture Tutorial 10 is due Sunday, Quiz 10 closes Sunday, and the Discussion 10 initial post is due Friday.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Picture a factory. Fixed costs: five hundred dollars to open the doors. Variable cost: three dollars a unit. Total cost to make x units: 500 plus 3x. Divide by x and you get average cost per unit — a function that starts sky-high when you only make one unit and falls steeply as you make more. But it levels off. Zoom out far enough and it approaches three dollars and stays there, forever approaching, never arriving. That floor is a horizontal asymptote. Today we learn to find it — and to explain it — straight from the algebra.</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x is very large — say, a million — what dominates a polynomial like negative two x to the fourth plus three x squared minus one? The leading term, negative two x to the fourth. The other terms are tiny compared to a million raised to the fourth power. So end behavior — where the tails point on the far left and far right — comes entirely from the leading term. Specifically from two things: whether the degree is even or odd, and whether the leading coefficient is positive or negative. Two questions, four cases. Let's build that map.</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whole map. Even degree, positive leading coefficient: both tails rise — picture x squared. Even degree, negative leading coefficient: both tails fall — picture negative x squared. Odd degree, positive leading coefficient: falls left, rises right — picture x cubed. Odd degree, negative leading coefficient: rises left, falls right — picture negative x cubed. Commit this grid to memory now. Every end-behavior question this week — and on the final — lives in one of these four cells. I will ask you to reproduce the grid from memory at the end of this session.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Watch me do one. f of x equals negative two x to the fourth plus three x squared minus one. Step one: identify the leading term. Degree four, coefficient negative two. Step two: even degree means both tails go the same direction. Step three: negative coefficient means they go down. Conclusion: as x goes to positive infinity, f goes to negative infinity. As x goes to negative infinity, f also goes to negative infinity. Both tails fall. The middle of the graph can do anything — rise, dip, bounce — but the ends are settled by this one term alone.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we look at where the graph meets the x-axis and ask: does it punch through or bounce? The answer comes from multiplicity — how many times a factor is repeated. If the factor appears an even number of times, the graph touches the axis at that zero and reverses direction without crossing. Think of y equals x squared at x equals zero: the parabola kisses the axis and bounces up. If the factor appears an odd number of times, the graph crosses — like y equals x cubed at x equals zero, which cuts straight through.</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 of x equals x minus one squared times x plus four. Two zeros. At x equals one: the factor x minus one is raised to the second power — multiplicity two, even — so the graph touches the axis and bounces back. It never goes negative on that side of x equals one. At x equals negative four: the factor x plus four appears once — multiplicity one, odd — so the graph crosses. The classic wrong answer here is to say it crosses at x equals one because there is a double root so it crosses twice. No — even multiplicity means it does not cross at all.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me name this trap explicitly because it shows up on quizzes and exams every semester. A student sees x minus one squared and thinks: double root, must cross the axis twice. Wrong. The graph approaches x equals one from one side, touches zero — exactly zero, right there — and then reverses direction. It never crosses. To see why, evaluate the function just to the right and left of x equals one: since the factor is squared, it is always positive or zero on both sides. The function never changes sign at x equals one. Even multiplicity, always positive, never crossing.</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we move to rational functions — quotients of two polynomials. The one rule that always applies first: you can never divide by zero. So the domain of any rational function excludes every x where the denominator equals zero. Step one: factor the denominator completely. Step two: set each factor to zero to find the excluded values. Step three: state the domain by excluding those values. For f of x equals x plus one divided by x squared minus four, factor the denominator as x minus two times x plus two, get excluded values x equals two and x equals negative two, and state the domain as all real numbers except those two.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10 OF 16</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4800" b="1" i="0">
                <a:solidFill>
                  <a:srgbClr val="FFFFFF"/>
                </a:solidFill>
                <a:latin typeface="Calibri"/>
              </a:rPr>
              <a:t>Polynomial &amp;</a:t>
            </a:r>
          </a:p>
          <a:p>
            <a:pPr algn="ctr"/>
            <a:r>
              <a:rPr sz="4800" b="1" i="0">
                <a:solidFill>
                  <a:srgbClr val="FFFFFF"/>
                </a:solidFill>
                <a:latin typeface="Calibri"/>
              </a:rPr>
              <a:t>Rational Functions</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End behavior · Zeros · Asymptotes</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5 — VA VS. HOLE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VA or Hole?</a:t>
            </a:r>
          </a:p>
          <a:p>
            <a:pPr algn="ctr"/>
            <a:r>
              <a:rPr sz="4200" b="1" i="0">
                <a:solidFill>
                  <a:srgbClr val="FFFFFF"/>
                </a:solidFill>
                <a:latin typeface="Calibri"/>
              </a:rPr>
              <a:t>Does the Factor Cancel?</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Cancels in numerator → hole · Does not cancel → vertical asymptote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Always simplify before you classify</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6 — HORIZONTAL ASYMPTOTES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Three Cases:</a:t>
            </a:r>
          </a:p>
          <a:p>
            <a:pPr algn="ctr"/>
            <a:r>
              <a:rPr sz="4000" b="1" i="0">
                <a:solidFill>
                  <a:srgbClr val="FFFFFF"/>
                </a:solidFill>
                <a:latin typeface="Calibri"/>
              </a:rPr>
              <a:t>Compare the Degrees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deg num &lt; deg denom → y=0 · equal → ratio · greater → none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Less → floor at zero · Equal → leading-coeff ratio · Greater → no ceiling</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WORKED EXAMPLES — ALL THREE CASES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2x/(x²+1) → y=0</a:t>
            </a:r>
          </a:p>
          <a:p>
            <a:pPr algn="ctr"/>
            <a:r>
              <a:rPr sz="4000" b="1" i="0">
                <a:solidFill>
                  <a:srgbClr val="FFFFFF"/>
                </a:solidFill>
                <a:latin typeface="Calibri"/>
              </a:rPr>
              <a:t>(3x+1)/(x−5) → y=3</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(x²+1)/(x−1): no horizontal asymptote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Equal degrees → RATIO of leading coefficients, not 1</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SIGNATURE TRAP — EQUAL DEGREES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Equal Degrees → y = Ratio,</a:t>
            </a:r>
          </a:p>
          <a:p>
            <a:pPr algn="ctr"/>
            <a:r>
              <a:rPr sz="4000" b="1" i="0">
                <a:solidFill>
                  <a:srgbClr val="FFFFFF"/>
                </a:solidFill>
                <a:latin typeface="Calibri"/>
              </a:rPr>
              <a:t>NOT y = 1</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(3x + 1)/(x − 5): leading coefficients 3 and 1 → y = 3</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Read the coefficients — do not assume they are 1</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8 — TECHNOLOGY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Check Asymptotes</a:t>
            </a:r>
          </a:p>
          <a:p>
            <a:pPr algn="ctr"/>
            <a:r>
              <a:rPr sz="4400" b="1" i="0">
                <a:solidFill>
                  <a:srgbClr val="FFFFFF"/>
                </a:solidFill>
                <a:latin typeface="Calibri"/>
              </a:rPr>
              <a:t>in Desmos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Graph the function + asymptote lines together</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Zoom out far — watch both tails level off toward y = 0</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8 — 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3800" b="1" i="0">
                <a:solidFill>
                  <a:srgbClr val="FFFFFF"/>
                </a:solidFill>
                <a:latin typeface="Calibri"/>
              </a:rPr>
              <a:t>Ask the Chatbot:</a:t>
            </a:r>
          </a:p>
          <a:p>
            <a:pPr algn="ctr"/>
            <a:r>
              <a:rPr sz="3800" b="1" i="0">
                <a:solidFill>
                  <a:srgbClr val="FFFFFF"/>
                </a:solidFill>
                <a:latin typeface="Calibri"/>
              </a:rPr>
              <a:t>HA of (x²+3)/(x−2)?</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Correct: no horizontal asymptote (deg numerator &gt; deg denominator)</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Chatbot errors: 'y = x+2' or 'y = 1' — both wrong for this course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CALLBACK + HAND-OFF</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Before Next Class:</a:t>
            </a:r>
          </a:p>
          <a:p>
            <a:pPr algn="ctr"/>
            <a:r>
              <a:rPr sz="4400" b="1" i="0">
                <a:solidFill>
                  <a:srgbClr val="FFFFFF"/>
                </a:solidFill>
                <a:latin typeface="Calibri"/>
              </a:rPr>
              <a:t>Skeleton Complete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End behavior · Zeros/multiplicity · Domain · VAs · HAs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Week 11: rational expressions and equations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HOOK — A FAMILIAR SHAPE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The Cost That</a:t>
            </a:r>
          </a:p>
          <a:p>
            <a:pPr algn="ctr"/>
            <a:r>
              <a:rPr sz="4400" b="1" i="0">
                <a:solidFill>
                  <a:srgbClr val="FFFFFF"/>
                </a:solidFill>
                <a:latin typeface="Calibri"/>
              </a:rPr>
              <a:t>Never Hits Zero</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Average cost = (fixed + variable x units) / units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floor that production can never break through</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What Can the</a:t>
            </a:r>
          </a:p>
          <a:p>
            <a:pPr algn="ctr"/>
            <a:r>
              <a:rPr sz="4400" b="1" i="0">
                <a:solidFill>
                  <a:srgbClr val="FFFFFF"/>
                </a:solidFill>
                <a:latin typeface="Calibri"/>
              </a:rPr>
              <a:t>Leading Term Tell You?</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End behavior lives in the term with the highest power</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Everything else is noise when x is huge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2 — END BEHAVIOR</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The 2x2</a:t>
            </a:r>
          </a:p>
          <a:p>
            <a:pPr algn="ctr"/>
            <a:r>
              <a:rPr sz="4800" b="1" i="0">
                <a:solidFill>
                  <a:srgbClr val="FFFFFF"/>
                </a:solidFill>
                <a:latin typeface="Calibri"/>
              </a:rPr>
              <a:t>End-Behavior Grid</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Degree (odd/even) x Leading coefficient (pos/neg)</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Even = same tails · Odd = opposite tails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WORKED EXAMPLE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f(x) = −2x⁴ + 3x² − 1</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Leading term −2x⁴: even degree, negative leading coefficient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Both tails fall → f → −∞ on both ends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3 — ZEROS &amp; MULTIPLICITY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Touch or Cross?</a:t>
            </a:r>
          </a:p>
          <a:p>
            <a:pPr algn="ctr"/>
            <a:r>
              <a:rPr sz="4400" b="1" i="0">
                <a:solidFill>
                  <a:srgbClr val="FFFFFF"/>
                </a:solidFill>
                <a:latin typeface="Calibri"/>
              </a:rPr>
              <a:t>Multiplicity Decides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Even multiplicity → touches · Odd multiplicity → crosses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Count how many times the factor repeats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WORKED EXAMPLE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f(x) = (x−1)²(x+4)</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x=1: mult 2 (even) → touches · x=−4: mult 1 (odd) → crosses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Signature trap: even multiplicity does NOT cross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4 — SIGNATURE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Even Multiplicity:</a:t>
            </a:r>
          </a:p>
          <a:p>
            <a:pPr algn="ctr"/>
            <a:r>
              <a:rPr sz="4200" b="1" i="0">
                <a:solidFill>
                  <a:srgbClr val="FFFFFF"/>
                </a:solidFill>
                <a:latin typeface="Calibri"/>
              </a:rPr>
              <a:t>Touches, NOT Crosses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y = (x−1)²: the parabola never dips below zero at x=1</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Double root does not mean cross — it means bounce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SEGMENT 5 — RATIONAL FUNCTIONS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200" b="1" i="0">
                <a:solidFill>
                  <a:srgbClr val="FFFFFF"/>
                </a:solidFill>
                <a:latin typeface="Calibri"/>
              </a:rPr>
              <a:t>Domain First:</a:t>
            </a:r>
          </a:p>
          <a:p>
            <a:pPr algn="ctr"/>
            <a:r>
              <a:rPr sz="4200" b="1" i="0">
                <a:solidFill>
                  <a:srgbClr val="FFFFFF"/>
                </a:solidFill>
                <a:latin typeface="Calibri"/>
              </a:rPr>
              <a:t>Exclude the Zeros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Rational function = P(x) / Q(x) · undefined where Q(x) = 0</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Factor denominator · set to zero · exclude those values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