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Two weeks from the final, and we're meeting the inverse of everything we built in Week 13. An exponential says 'base to this power gives that result.' A logarithm turns that question around: 'base to what power gives this result?' That's the whole week in one sentence. By Sunday, students will evaluate logs mentally, read any log function's domain from its formula, and expand or condense log expressions using three properties. These skills feed directly into Week 15's equation-solving and the final exam. Let's start with the hook that makes logarithms feel necessary, not abstract.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properties, all descended from the exponent rules. Product: log_b(MN) = log_b(M) + log_b(N). Multiplication inside becomes addition outside — because multiplying same-base exponentials adds exponents. Quotient: log_b(M/N) = log_b(M) − log_b(N). Division inside becomes subtraction outside — because dividing same-base exponentials subtracts exponents. Power: log_b(Mᵖ) = p · log_b(M). The exponent inside comes out as a multiplier — because a power of a power multiplies exponents. Two bonus special values: log_b(1) = 0 (because b⁰ = 1) and log_b(b) = 1 (because b¹ = b). These come directly from the definition, not from the three properties.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expanding step by step. log_b(x³y²): first apply the product rule to separate the multiplication — log_b(x³) + log_b(y²). Then apply the power rule to pull each exponent out as a multiplier — 3·log_b(x) + 2·log_b(y). Done. The order matters: product/quotient first to separate terms, then power to move exponents. Reversing the order can still work, but this sequence is cleanest. For the quotient: ln(x⁴/y³) — quotient rule gives ln(x⁴) − ln(y³), then power rule gives 4·ln(x) − 3·ln(y). Have students practice one expansion before the condense examples.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Condensing reverses the expansion steps — but always apply the power rule first before the product or quotient rule. For 2·log(x) + log(y): first the power rule to move 2 inside as an exponent — log(x²) + log(y). Then the product rule to combine into one log — log(x²y). For 3·log_b(x) − log_b(y): power rule gives log_b(x³) − log_b(y), then quotient rule gives log_b(x³/y). Condensing is what students need for solving log equations in Week 15 — they'll combine terms on one side before converting to exponential form and solving. Make sure they're comfortable with this direction before the tutorial ends.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Desmos is the verification tool for log properties. Type the original expression on line 1 and the expanded version on line 2 — if they're equal for all positive x, the curves overlap exactly. Students can visually confirm that log_b(x³y²) = 3·log_b(x) + 2·log_b(y) by graphing both with a slider for b. More importantly: type log(x+5) on line 1 and log(x)+log(5) on line 2 — the curves are visibly different. This is the numerical proof that the product rule does not apply to a sum inside the argument. Show it live in class before the AI-critique moment.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for Week 14: paste 'Expand log(x + 4) using log properties' to an approved chatbot. A chatbot that returns log(x) + log(4) has applied the product rule to an addition — which is wrong. The correct answer is that log(x + 4) cannot be simplified using log properties; there is no rule for a sum inside a log. Also ask: 'What is log₂(−8)?' Any real-number answer is wrong — the argument must be positive, so the answer is undefined in the real numbers. Students should use Desmos to verify the chatbot's error, then write the correct answer. The habit: tool drafts, you check. This is what they're practicing all semester.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log properties and domain skills from this week are the tools for Week 15: exponential and logarithmic equations and applications. To solve 2ˣ = 50, you take the log of both sides and bring x down using the power rule. To solve log(x + 3) = 2, you convert to 10² = x + 3 using the magic swap. Both techniques require exactly what was built this week. Before next class: complete Tutorial 14, Quiz 14, Discussion 14 (log scales), and Assignment 14. These are due Sunday, Dec 6. Two weeks to the final — use these last assessments as study material, not just grades to collect.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2011 Tōhoku earthquake registered 9.0 on the Richter scale; Haiti in 2010 registered 7.0. Most people assume 9.0 is roughly twice 7.0. In reality it released about 100 times more energy. Why? Because each step on the Richter scale is a factor of 10 — it's logarithmic. The same compression logic applies to pH: water at 7 and battery acid at 0 differ by a factor of 10 million in hydrogen-ion concentration, yet the scale shows just 7 units. Decibels, star brightness, musical frequency — all logarithmic. Logs don't shrink things arbitrarily; they match the way nature varies. That's the story this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this week traces back to one question: 'Base to what power gives the argument?' For log₂(8), we ask: 2 to what power gives 8? Since 2³ = 8, the answer is 3. That's it. The log isn't a mysterious operation; it's a question with a numerical answer. Once students internalize this framing — log_b(x) asks 'what is the exponent?' — every other skill this week follows naturally. Evaluating, converting, finding the domain, and applying the properties all rest on this foundation. Come back to this framing whenever a student looks confused.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formal statement. log_b(x) = y if and only if b to the y equals x, with b positive and not equal to 1, and x positive. The arrow goes both ways — log form and exponential form carry the same information; they're just different ways to write it. The log IS the exponent y. When we write log₃(9) = 2, we're saying the exponent is 2, because 3² = 9. Walk through the table on the next slide to make this concrete. Emphasize the 'magic swap': every log problem can be rewritten as an exponential, and vice versa. That swap is the main tool for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through the conversion table with students. In log_b(x)=y, the base b stays the base of the exponential, the log value y becomes the exponent, and x (the argument) is the result. Then flip it: in bʸ=x, the base stays base, the exponent becomes the log value, and the result becomes the argument. Have students try one in each direction before moving on: convert log₄(64)=3 to exponential form — answer 4³=64. Then convert 5²=25 to log form — answer log₅(25)=2. Common error: swapping the base and the argument. Reinforce: the base is always the subscript.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bases get their own notation. The common logarithm, written log(x) without a base, always means base 10. The natural logarithm, ln(x), means base e — the same e ≈ 2.71828 from Week 13's continuous growth formula. Both live on your calculator: the [LOG] key and the [LN] key. log₁₀(1000) = 3 because 10³ = 1000. ln(e) = 1 because e¹ = e. ln(e⁵) = 5 because eˣ = e⁵ means x = 5. log₂(1/4) = −2 because 2⁻² = 1/4; a reciprocal argument gives a negative log. That last one is the one students most often get wrong — connect it to the negative-exponent rule from Week 1.</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domain of any log function has one rule: the argument must be strictly positive. You cannot take the log of zero or a negative number — no real power of a positive base ever gives zero or a negative result. To find the domain of f(x) = log₃(x − 2): set x − 2 &gt; 0, solve to get x &gt; 2, domain is (2, ∞). The vertical asymptote is where the argument equals zero: x − 2 = 0, so VA at x = 2. The graph approaches x = 2 but never crosses it. For f(x) = ln(2x − 1): 2x − 1 &gt; 0 gives x &gt; 1/2; VA at x = 1/2. Reinforce: domain from an inequality, VA from an equation. Show this in Desmos — the graph visually confirms the asymptote.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basic log function f(x) = log_b(x) with b &gt; 1 has these features every time: domain (0, ∞) — no negative arguments; range (−∞, ∞) — any real output; vertical asymptote x = 0 (the y-axis); x-intercept at (1, 0) because log_b(1) = 0 for any base; passes through the point (b, 1) because log_b(b) = 1. The graph is always increasing when b &gt; 1 — bigger input, bigger output. If there's a negative in front of the formula — like h(x) = −log(x − 3) — the graph reflects over the x-axis and is decreasing. When the argument is shifted — like log(x − 2) — the whole graph shifts right 2 and the asymptote moves to x = 2. Desmos demo here.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common log error — and it appears on every quiz, every exam, and every tutoring session all semester. The product rule says log(MN) = log M + log N. The key word is MN — multiplication inside the log. Students confuse this with addition: they see log(M + N) and split it into log M + log N. This is wrong. There is no log property for a sum inside the argument. Show the numbers: log(3 + 4) = log(7) ≈ 0.845, but log(3) + log(4) = log(12) ≈ 1.079. Different. If students try this on the quiz or assignment, they earn zero on that part. Name it, show the numbers, and come back to it in the AI-critique moment.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COLLEGE ALGEBRA · MATH 120 · WEEK 14</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6000" b="1" i="0">
                <a:solidFill>
                  <a:srgbClr val="FFFFFF"/>
                </a:solidFill>
                <a:latin typeface="Calibri"/>
              </a:rPr>
              <a:t>Logarithmic</a:t>
            </a:r>
          </a:p>
          <a:p>
            <a:pPr algn="ctr"/>
            <a:r>
              <a:rPr sz="6000" b="1" i="0">
                <a:solidFill>
                  <a:srgbClr val="FFFFFF"/>
                </a:solidFill>
                <a:latin typeface="Calibri"/>
              </a:rPr>
              <a:t>Functions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An exponent in disguise</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THREE PROPERTIES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Product · Quotient</a:t>
            </a:r>
          </a:p>
          <a:p>
            <a:pPr algn="ctr"/>
            <a:r>
              <a:rPr sz="5000" b="1" i="0">
                <a:solidFill>
                  <a:srgbClr val="FFFFFF"/>
                </a:solidFill>
                <a:latin typeface="Calibri"/>
              </a:rPr>
              <a:t>· Power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Logs are exponents — so exponent rules become log rules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Multiply inside → add outside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EXPAND</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log_b(x³y²)</a:t>
            </a:r>
          </a:p>
          <a:p>
            <a:pPr algn="ctr"/>
            <a:r>
              <a:rPr sz="4400" b="1" i="0">
                <a:solidFill>
                  <a:srgbClr val="FFFFFF"/>
                </a:solidFill>
                <a:latin typeface="Calibri"/>
              </a:rPr>
              <a:t>= 3·log_b x + 2·log_b 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Product rule first · then power rule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CONDENSE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2·log x + log y</a:t>
            </a:r>
          </a:p>
          <a:p>
            <a:pPr algn="ctr"/>
            <a:r>
              <a:rPr sz="4600" b="1" i="0">
                <a:solidFill>
                  <a:srgbClr val="FFFFFF"/>
                </a:solidFill>
                <a:latin typeface="Calibri"/>
              </a:rPr>
              <a:t>= log(x²y)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Power rule first · then product rule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Reverse the expansion steps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Desmos checks</a:t>
            </a:r>
          </a:p>
          <a:p>
            <a:pPr algn="ctr"/>
            <a:r>
              <a:rPr sz="4600" b="1" i="0">
                <a:solidFill>
                  <a:srgbClr val="FFFFFF"/>
                </a:solidFill>
                <a:latin typeface="Calibri"/>
              </a:rPr>
              <a:t>your work</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Graph original &amp; simplified — identical curves confirm correctness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graph log(x+5) ≠ log(x)+log(5) — see them diverge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log(x + 4) = ?</a:t>
            </a:r>
          </a:p>
          <a:p>
            <a:pPr algn="ctr"/>
            <a:r>
              <a:rPr sz="4800" b="1" i="0">
                <a:solidFill>
                  <a:srgbClr val="FFFFFF"/>
                </a:solidFill>
                <a:latin typeface="Calibri"/>
              </a:rPr>
              <a:t>Chatbot got it wrong</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correct answer: cannot be simplified</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 drafts · you judge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Week 15:</a:t>
            </a:r>
          </a:p>
          <a:p>
            <a:pPr algn="ctr"/>
            <a:r>
              <a:rPr sz="4800" b="1" i="0">
                <a:solidFill>
                  <a:srgbClr val="FFFFFF"/>
                </a:solidFill>
                <a:latin typeface="Calibri"/>
              </a:rPr>
              <a:t>Solving the Equations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2ˣ = 50 → log both sides. log(x+3) = 2 → convert and solve.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WHY LOGARITHMS?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800" b="1" i="0">
                <a:solidFill>
                  <a:srgbClr val="FFFFFF"/>
                </a:solidFill>
                <a:latin typeface="Calibri"/>
              </a:rPr>
              <a:t>From 7.0</a:t>
            </a:r>
          </a:p>
          <a:p>
            <a:pPr algn="ctr"/>
            <a:r>
              <a:rPr sz="5800" b="1" i="0">
                <a:solidFill>
                  <a:srgbClr val="FFFFFF"/>
                </a:solidFill>
                <a:latin typeface="Calibri"/>
              </a:rPr>
              <a:t>to 9.0</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Not twice as strong — 100 times more energy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Richter scale is a log scale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2 to what</a:t>
            </a:r>
          </a:p>
          <a:p>
            <a:pPr algn="ctr"/>
            <a:r>
              <a:rPr sz="5200" b="1" i="0">
                <a:solidFill>
                  <a:srgbClr val="FFFFFF"/>
                </a:solidFill>
                <a:latin typeface="Calibri"/>
              </a:rPr>
              <a:t>power gives 8?</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That question IS the logarithm</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log₂(8)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CORE DEFINITION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log_b(x) = y</a:t>
            </a:r>
          </a:p>
          <a:p>
            <a:pPr algn="ctr"/>
            <a:r>
              <a:rPr sz="4600" b="1" i="0">
                <a:solidFill>
                  <a:srgbClr val="FFFFFF"/>
                </a:solidFill>
                <a:latin typeface="Calibri"/>
              </a:rPr>
              <a:t>⟺ bʸ = 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Inverse relationship: log ↔ exponential</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log IS the exponent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MAGIC SWAP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Log form ↔ Exp form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log₂(8)=3 ↔ 2³=8   ·   log₃(9)=2 ↔ 3²=9</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Base stays base · exponent becomes log value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TWO SPECIAL BASES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log(x) and ln(x)</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Common log: base 10   ·   Natural log: base 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log₁₀(1000) = 3   ·   ln(e) = 1</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DOMAIN &amp; GRAPH</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Argument &gt; 0</a:t>
            </a:r>
          </a:p>
          <a:p>
            <a:pPr algn="ctr"/>
            <a:r>
              <a:rPr sz="5200" b="1" i="0">
                <a:solidFill>
                  <a:srgbClr val="FFFFFF"/>
                </a:solidFill>
                <a:latin typeface="Calibri"/>
              </a:rPr>
              <a:t>Always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Set argument &gt; 0 · solve · that's your domain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VA: where argument = 0</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GRAPH FEATURES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Domain (0, ∞)</a:t>
            </a:r>
          </a:p>
          <a:p>
            <a:pPr algn="ctr"/>
            <a:r>
              <a:rPr sz="4800" b="1" i="0">
                <a:solidFill>
                  <a:srgbClr val="FFFFFF"/>
                </a:solidFill>
                <a:latin typeface="Calibri"/>
              </a:rPr>
              <a:t>x-intercept (1, 0)</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VA: x = 0   ·   Passes through (b, 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Increasing for b &gt; 1</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log(M + N)</a:t>
            </a:r>
          </a:p>
          <a:p>
            <a:pPr algn="ctr"/>
            <a:r>
              <a:rPr sz="4400" b="1" i="0">
                <a:solidFill>
                  <a:srgbClr val="FFFFFF"/>
                </a:solidFill>
                <a:latin typeface="Calibri"/>
              </a:rPr>
              <a:t>≠ log M + log N</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log(3 + 4) = log(7) ≈ 0.845   ≠   log(12) ≈ 1.079</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NO log property for sums inside the argument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