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For three weeks we've zoomed in: what is life, then atoms and water, then the macromolecules. Today those molecules finally assemble into the smallest thing that's unambiguously alive: the cell. Two big ideas run the whole week. First, structure fits function: every organelle has a job that matches its shape. Second, a cell has to stay small, and we'll prove it with a one-line calculation. Ground rules unchanged: AI is your study partner in the tutorial, the discussion, the assignment, and the lab's critique step, but not on the quiz. By Friday you'll tour any cell, explain how the membrane controls traffic, and show with arithmetic why you're made of trillions of microscopic cells.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Tonicity is where everyone flips the prefixes, so anchor it to a consequence, with the reference point always inside the cell. Hypertonic means more solute outside than in; water leaves the cell and it shrinks. Hypotonic means fewer solutes outside; water rushes in and the cell swells, and an animal cell can burst. Isotonic means equal, no net movement. Memory hook: hypER, water Exits, cell shrivels. Worked example for life: salt wilts lettuce and kills a slug because the salt makes the outside hypertonic, so water leaves the cells. The salt didn't go in, the water came out. Flip it: a freshwater fish in seawater dehydrates the same way.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Sometimes a cell must move something the wrong way, against its gradient, from low concentration to high. That takes work, so it spends ATP and uses a pump protein. The classic example is the sodium-potassium pump, constantly pushing ions uphill to keep the cell's balance. Put the contrast on the slide and say it twice: passive is downhill and free; active is uphill and costs ATP. That single distinction, plus knowing osmosis is water-specific, covers the whole transport unit. On the quiz, the active-transport item's distractors are all the passive types, so the giveaway is the words against the gradient and requires energy.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payoff, back to the opening question. A cell's surface, its membrane, feeds and cleans its whole volume. As a cell grows, volume grows faster than surface area, so the surface can't keep up. Model the cell as a cube of side s: surface area is 6 s squared, volume is s cubed, and the ratio is 6 over s. Side 1: surface 6, volume 1, ratio 6 to 1. Side 2: surface 24, volume 8, ratio 3 to 1. Side 3: surface 54, volume 27, ratio 2 to 1. Side 4: surface 96, volume 64, ratio 1.5. Read it out loud: as the cell grows from side 1 to 4, the ratio falls from 6 to 1.5. The smallest cube has the highest ratio. Make them simplify, 54 over 27 is 2 to 1, not stop at 54 to 27.</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conclusion. As a cell gets bigger, its surface-area-to-volume ratio decreases, and if it drops too low the membrane can't supply nutrients or dump waste fast enough and the center starves. So cells have three escapes. They divide, keeping each daughter small with a high ratio. They flatten or stretch thin, shortening the distance anything has to travel. Or they grow folds and microvilli to pack in more surface area without adding much volume. Two real examples to name: the finger-like microvilli lining your small intestine, which boost absorption, and the folded cristae inside a mitochondrion, which boost ATP production. Same trick, same reason: more surface for the volume.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for a cube cell of side 3, what are its surface area, volume, and surface-area-to-volume ratio, and do plant cells have mitochondria. Then check its work against today's lecture. Two classic slips. One, it mis-computes the ratio: it may report 54 to 27 without simplifying to 2 to 1, or divide backwards and give 1 to 2. Two, it wrongly says plant cells lack mitochondria because they have chloroplasts. Your job all semester is to be the scientist who checks the machine, in the tutorial, the assignment, and tonight's lab, where you'll have the AI interpret your SA:V table and you'll catch its mistakes. Getting an answer from the tool isn't the skill; verifying it is.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prokaryote versus eukaryote, the organelles, transport, and the surface-area-to-volume calculation with an approved chatbot, then submit the share link, about an hour. Two: Lab 4, How Big Can a Cell Get, compute SA:V for model cube cells and connect it to diffusion and cell size, 50 points. Three: Quiz 4, ten auto-graded questions, no AI allowed. Four: Discussion 4, why cells stay small plus an everyday osmosis case. Five: Assignment 4, Tour the Cell and Do the Math, coached and scored by your chatbot. Everything closes Sunday. Start early so you can reply to classmates on the discussion board.</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All week we kept saying the mitochondrion makes ATP, the cell's energy currency, and we waved at chloroplasts making sugar. Next week we slow down and ask the questions underneath that: what actually is energy in a cell, what is ATP, and how do enzymes make life's chemistry happen fast enough to keep you alive. Callback to today: the cell is the unit of life, structure fits function, and a clean ratio, surface area to volume, forces every cell to stay small, divide, or fold. That's why you're trillions of microscopic cells. Bring your curiosity Tuesday, and a guess about why a fever makes you feel so terrible.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You are made of trillions of tiny cells, not one enormous blob. Ask the room why. Most people reach for 'the parts couldn't reach each other,' which is exactly right. This isn't a random fact and it isn't evolution failing to figure out big cells. There is a hard physical rule that stops a cell from growing past a certain size, and by the end of today you'll be able to prove it with a little arithmetic. Hold that thought; we'll settle it in Segment 7 with surface-area-to-volume. For now, just register the surprise: small isn't a flaw, it's a requirement.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why is the cell the basic unit of life, and why does it have to stay small? Three moves today. One: tour the cell's parts and tie each structure to its function. Two: open the plasma membrane and watch how things get in and out, some for free and some only when the cell spends energy. Three: do the surface-area-to-volume calculation that forces cells to stay tiny. Everything this week sits on Objective 3, and it sets up the energy and enzyme story we start next week.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cell on Earth is one of two kinds, and the dividing line is a single structure: the nucleus. Prokaryotes, that's bacteria and archaea, have no nucleus and no membrane-bound organelles; their DNA floats loose in a region called the nucleoid, and they're small, about 0.1 to 5 micrometers. Eukaryotes, that's animals, plants, fungi, and protists, have a true membrane-bound nucleus and lots of organelles, and they're bigger, 10 to 100 micrometers. The trap to kill early: eukaryote does not mean animal. Plants, fungi, and protists are all eukaryotes. The argument is only about the nucleus and the organelles.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Before we argue about nuclei and organelles, lock in what every single cell has in common: a plasma membrane on the outside, cytoplasm filling it, DNA as the genetic material, and ribosomes to build proteins. All four, in both kinds of cell. On the quiz, a select-all item will ask which features are universal, and the distractors are a nucleus and chloroplasts, which are NOT universal. So memorize the four: membrane, cytoplasm, DNA, ribosomes. The nucleus is the eukaryote upgrade; the basics are shared by all life.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photograph-this slide: the organelle tour, run like a factory. The nucleus is the front office holding the blueprints, the DNA, and it directs protein synthesis. Ribosomes are the machines that build proteins. Rough ER, studded with ribosomes, makes and folds proteins for export; smooth ER makes lipids and detoxifies. The Golgi apparatus is shipping and packaging. Mitochondria are the power plant, making ATP, and their folded inner membrane gives extra surface for the job. Lysosomes are the recycling and garbage crew. Plant-only extras: chloroplasts for photosynthesis and a big central vacuole; plants and fungi and bacteria also have a cell wall. Structure fits function, every time.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common cell misconception, so hit it hard. Students think plant cells have chloroplasts instead of mitochondria. Wrong: plants have both. Chloroplasts capture light to make sugar by photosynthesis. But that sugar still has to be burned for usable energy, and that's cellular respiration, which happens in mitochondria, day and night, including when it's dark. Photosynthesis and respiration are two different jobs. A plant that could only make sugar but never burn it would have no way to power itself. Say it plainly: plants do both, so plant cells need both organelles. Also clear up the cousin myth: animal cells have NO cell wall, only the flexible membrane.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cell's border. The plasma membrane is a phospholipid bilayer: two layers of phospholipids with water-loving heads facing out and water-fearing tails tucked inside, and proteins floating in it. We call it the fluid mosaic model: fluid because the parts drift, mosaic because it's a patchwork of proteins. The key property is selective permeability: it lets some things through and blocks others. It's a smart gate, not a brick wall. Oxygen and carbon dioxide slip through easily; charged ions and big polar molecules need help. That sets up the next question: how exactly do things cross, and when does it cost the cell energy?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Passive transport is the free kind: substances move down their concentration gradient, from high to low, no energy needed. Three flavors. Diffusion is molecules spreading out until even, like a smell filling a room. Facilitated diffusion is the same downhill move, but a polar molecule or ion rides through a protein channel because it can't cross the oily middle alone, still free. And osmosis is the special case for water: water crosses the membrane toward the side with more dissolved solute. Say the rule and put it on the slide: osmosis moves the WATER, not the salt. That one sentence prevents the most common transport error all term.</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4</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Cell Structure</a:t>
            </a:r>
          </a:p>
          <a:p>
            <a:pPr algn="ctr"/>
            <a:r>
              <a:rPr sz="5400" b="1" i="0">
                <a:solidFill>
                  <a:srgbClr val="FFFFFF"/>
                </a:solidFill>
                <a:latin typeface="Arial"/>
              </a:rPr>
              <a:t>&amp; Function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Why is the cell the unit of life — and why must it stay small?</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WHERE STUDENTS FLIP THE PREFIX</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Hypertonic</a:t>
            </a:r>
          </a:p>
          <a:p>
            <a:pPr algn="ctr"/>
            <a:r>
              <a:rPr sz="6600" b="1" i="0">
                <a:solidFill>
                  <a:srgbClr val="FFFFFF"/>
                </a:solidFill>
                <a:latin typeface="Arial"/>
              </a:rPr>
              <a:t>vs. hypotonic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hypER → water Exits, cell shrinks · hypO → water in, swells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GETTING ACROSS · COSTS ENERGY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Active</a:t>
            </a:r>
          </a:p>
          <a:p>
            <a:pPr algn="ctr"/>
            <a:r>
              <a:rPr sz="8000" b="1" i="0">
                <a:solidFill>
                  <a:srgbClr val="FFFFFF"/>
                </a:solidFill>
                <a:latin typeface="Arial"/>
              </a:rPr>
              <a:t>transport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uphill, against the gradient — pays in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SIZE RULE · DO THE MATH</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Surface area</a:t>
            </a:r>
          </a:p>
          <a:p>
            <a:pPr algn="ctr"/>
            <a:r>
              <a:rPr sz="6600" b="1" i="0">
                <a:solidFill>
                  <a:srgbClr val="FFFFFF"/>
                </a:solidFill>
                <a:latin typeface="Arial"/>
              </a:rPr>
              <a:t>to volume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cube: SA = 6s² · V = s³ · ratio = 6 ÷ s → it FALLS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CELLS STAY SMALL</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So cells divide,</a:t>
            </a:r>
          </a:p>
          <a:p>
            <a:pPr algn="ctr"/>
            <a:r>
              <a:rPr sz="6600" b="1" i="0">
                <a:solidFill>
                  <a:srgbClr val="FFFFFF"/>
                </a:solidFill>
                <a:latin typeface="Arial"/>
              </a:rPr>
              <a:t>flatten, or fold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microvilli &amp; cristae add surface without much volume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it flips plant mitochondria &amp; mis-divides the ratio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Energy, enzymes</a:t>
            </a:r>
          </a:p>
          <a:p>
            <a:pPr algn="ctr"/>
            <a:r>
              <a:rPr sz="6600" b="1" i="0">
                <a:solidFill>
                  <a:srgbClr val="FFFFFF"/>
                </a:solidFill>
                <a:latin typeface="Arial"/>
              </a:rPr>
              <a:t>&amp; metabolism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what IS cellular energy — and how do enzymes speed life up?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MAKE A GUESS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Why aren't you</a:t>
            </a:r>
          </a:p>
          <a:p>
            <a:pPr algn="ctr"/>
            <a:r>
              <a:rPr sz="6600" b="1" i="0">
                <a:solidFill>
                  <a:srgbClr val="FFFFFF"/>
                </a:solidFill>
                <a:latin typeface="Arial"/>
              </a:rPr>
              <a:t>one giant cell?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you're trillions of microscopic cells — why not a few big ones?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Unit of life —</a:t>
            </a:r>
          </a:p>
          <a:p>
            <a:pPr algn="ctr"/>
            <a:r>
              <a:rPr sz="6600" b="1" i="0">
                <a:solidFill>
                  <a:srgbClr val="FFFFFF"/>
                </a:solidFill>
                <a:latin typeface="Arial"/>
              </a:rPr>
              <a:t>and a size limit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tour the cell, control the traffic, prove the size rule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TWO KINDS OF CELLS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4000" b="1" i="0">
                <a:solidFill>
                  <a:srgbClr val="FFFFFF"/>
                </a:solidFill>
                <a:latin typeface="Arial"/>
              </a:rPr>
              <a:t>PROKARYOTE  vs  EUKARYOTE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no nucleus (DNA loose)  vs  true nucleus (DNA boxed in)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WHAT EVERY CELL SHARES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Plasma membrane · Cytoplasm · DNA · Ribosomes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prokaryote or eukaryote — all four, every time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FACTORY TOUR · STRUCTURE → FUNCTION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Nucleus · Ribosome · ER · Golgi · Mitochondria · Lysosome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every part has a job — and its shape fits that job</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KILL THIS MYTH NOW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Plants have</a:t>
            </a:r>
          </a:p>
          <a:p>
            <a:pPr algn="ctr"/>
            <a:r>
              <a:rPr sz="6600" b="1" i="0">
                <a:solidFill>
                  <a:srgbClr val="FFFFFF"/>
                </a:solidFill>
                <a:latin typeface="Arial"/>
              </a:rPr>
              <a:t>mitochondria too</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chloroplasts MAKE sugar · mitochondria BURN it for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GATEKEEPER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The plasma</a:t>
            </a:r>
          </a:p>
          <a:p>
            <a:pPr algn="ctr"/>
            <a:r>
              <a:rPr sz="8000" b="1" i="0">
                <a:solidFill>
                  <a:srgbClr val="FFFFFF"/>
                </a:solidFill>
                <a:latin typeface="Arial"/>
              </a:rPr>
              <a:t>membrane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phospholipid bilayer · fluid mosaic · a smart gate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GETTING ACROSS · FREE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Passive</a:t>
            </a:r>
          </a:p>
          <a:p>
            <a:pPr algn="ctr"/>
            <a:r>
              <a:rPr sz="8000" b="1" i="0">
                <a:solidFill>
                  <a:srgbClr val="FFFFFF"/>
                </a:solidFill>
                <a:latin typeface="Arial"/>
              </a:rPr>
              <a:t>transport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diffusion · osmosis · facilitated — all downhill, no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