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watched cells SPEND energy by breaking sugar down in cellular respiration. This week we flip the arrow: where does that sugar come from in the first place? The answer is photosynthesis, the process that captures sunlight and stores it in sugar. Ground rules unchanged: most of your grade is coursework, AI is your study partner everywhere except the quiz, and there's a hands-on lab. Two ideas carry this week. First, photosynthesis happens in TWO ordered stages inside the chloroplast. Second, the famous equation runs roughly in reverse of respiration. By Friday you'll write the equation, locate and order the two stages, and know exactly where the oxygen you breathe comes from.</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that ties order, location, and the hand-off together, and it maps straight onto the quiz's matching item. The light reactions come FIRST, in the thylakoid membrane: they split water, release O2, and make ATP and NADPH. The Calvin cycle comes SECOND, in the stroma: it fixes CO2 into sugar using that ATP and NADPH. Draw an arrow from stage one's ATP and NADPH into stage two; that arrow IS the dependency. Energy must be captured before it can be spent. If a student can tell you which stage is first, where each happens, and what each takes in and puts out, they've mastered the core of the week. Make them recite the two-stage card from memory.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trace one full round, the worked example. Sunlight hits a leaf; CO2 enters through stomata; water arrives from the roots. Step one, in the thylakoid membrane: light is absorbed, water is split so O2 leaves the plant, and ATP and NADPH are made. Step two, in the stroma: CO2 is fixed into sugar using that ATP and NADPH, building glucose. The end state: energy from sunlight is now stored in the bonds of glucose, and O2 has been released to the air. Two takeaways: order and location, light reactions then Calvin cycle; and atom-tracking, O2 came from water while the carbon in sugar came from CO2. That carbon, multiplied billions of times, is what becomes wood, the answer to our redwood puzzle.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Clear up another trap: plants do photosynthesis INSTEAD of respiration. No, plants do BOTH. Photosynthesis, in the chloroplast, stores light energy in sugar: CO2 plus water plus light yields glucose plus O2. Respiration, in the mitochondria, releases that energy to make ATP: glucose plus O2 yields CO2 plus water plus ATP, and it runs day and night. They are roughly mirror images, and the by-products of one are the inputs of the other. The plant makes O2 and sugar; everything, including the plant itself, uses O2 and sugar. That is the carbon-and-oxygen cycle in miniature. Making food and burning food are two different jobs done by two different organelles.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back to the unifying theme. Photosynthesis changed the entire planet. Early Earth had almost no free oxygen in its atmosphere. Once cyanobacteria evolved oxygen-producing photosynthesis, the O2 they released slowly built up, an event called the Great Oxygenation. That rising oxygen is what eventually made aerobic respiration, and complex life, possible. So the oxygen that lets you burn sugar for energy is a waste product that photosynthetic microbes pumped into the sky billions of years ago. And the climate tie-in, which previews the discussion: photosynthesis pulls CO2 out of the atmosphere, while burning fossil fuels, which are ancient stored photosynthesis, puts it back. That balance is the heart of the climate conversation.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briefly explain the two stages of photosynthesis, and for each give the location, the inputs, and the outputs, and say where the oxygen comes from. Then check its work against today's diagram. Chatbots routinely put the two stages out of order, claim the O2 comes from CO2 instead of water, or say the Calvin cycle works in the dark with no qualification. Your job all semester is to be the scientist who checks the machine, in the tutorial, in the assignment, and in tonight's lab, where you'll have the AI interpret your floating-disk data and you'll catch its slips. The skill that matters is not getting an answer from the tool; it's verifying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the equation and the two stages with an approved chatbot and submit the share link, about an hour. Two: Lab 7, The Floating Leaf Disk, where you drive O2 production with light and watch spinach disks rise in the light but stall in the dark, with a data table and an AI-critique step, fifty points. Three: Quiz 7, ten auto-graded questions, no AI allowed. Four: Discussion 7, A Tree from Thin Air, convince a skeptic the mass comes from the air and connect it to climate. Five: Assignment 7, Follow the Energy and the Atoms, coached and scored by your chatbot. Everything closes Sunday October eighteenth.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what's next and tie back. We've now finished the energy story: making ATP and spending ATP, respiration and photosynthesis. Next week is the midterm, covering Objectives one through four, everything from the science of biology through this week. After that we change topics entirely and ask how cells reproduce themselves, starting with the cell cycle and mitosis, how one cell becomes two identical cells. Callback to today: photosynthesis is two ordered stages, light reactions in the thylakoid that split water and make ATP and NADPH, then the Calvin cycle in the stroma that fixes CO2 into sugar. The oxygen came from water; the carbon in every plant came from the air. Bring that to the midterm, and bring your curiosity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A giant redwood weighs hundreds of tons. Where did all that mass come from? Show of hands: soil, water, or air? Most students vote soil. Here's the reveal: if you weigh the soil in a pot before and after a tree grows, almost none is missing. So the wood is NOT made of dirt. Most of that mass is carbon pulled straight out of the air as carbon dioxide, captured by photosynthesis and built into sugar, then wood. Hold that puzzle; we'll prove it by the end of the week, and it's the heart of this week's discussion. Today we follow exactly how sunlight, air, and water become a tree.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how does a plant turn sunlight, air, and water into food, and where does the oxygen you're breathing come from? Two halves. First, the inputs and outputs: what goes in, what comes out. Second, the two stages that make it happen, in order, and where each one lives inside the chloroplast. We finish by connecting photosynthesis to last week's respiration, because they're nearly mirror images. Promise them the payoff: by Friday they'll be able to correct anyone who says plants eat dirt, and they'll know the single most-flipped fact in the unit cold.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the equation up: six CO2 plus six water plus light energy yields glucose, C6H12O6, plus six O2. Name the parts. Reactants, the inputs, are carbon dioxide from the air through pores called stomata, water from the roots, and light energy from the sun. Products, the outputs, are glucose, which is stored chemical energy, and oxygen, released as a by-product. Two by-products go two different places, and this is the headline: the CARBON in glucose comes from CO2, and the OXYGEN released comes from splitting WATER, not from the CO2. Keep those two atom-paths separate and you've already beaten the unit's two classic errors. Notice this looks like respiration running backward.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All of photosynthesis happens in one organelle, the chloroplast, and you only need three parts to follow it. The chloroplast has outer and inner membranes; inside floats a thick fluid called the stroma; suspended in the stroma are stacks of flattened discs, each one a thylakoid, and a stack is a granum. The thylakoid membrane holds the green pigment chlorophyll. So structure tells you the job: chlorophyll is in the thylakoid membrane, so that's where light gets caught, the light reactions. The stroma is open enzyme-filled fluid, so that's where the slower sugar-building runs, the Calvin cycle. Memory hook: Thylakoid equals The light reactions; Stroma equals Sugar. And chlorophyll looks green because it reflects green and absorbs red and blue.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Stage one has one job: turn light into usable chemical energy the next stage can spend. In the thylakoid membrane, chlorophyll absorbs light and energizes electrons. To replace those electrons, the cell splits water. Splitting water releases electrons, hydrogen ions, and crucially, oxygen. Say it slowly: that O2 is the oxygen you breathe, and it came from WATER, not from carbon dioxide. The energized electrons travel down an electron transport chain in the membrane, and the energy is used to make ATP and NADPH, two energy-carrier molecules. Inputs: light and water. Outputs: O2, released, plus ATP and NADPH, handed to stage two. This is where students get it backwards, so drill it: O2 comes from H2O.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Stop and name the misconception out loud because it is the single most common error in the whole unit. Students say the oxygen plants release comes from the carbon dioxide. It does not. The O2 comes from splitting water. The carbon and oxygen in CO2 go a completely different way, into sugar, in stage two. The cure is to follow the atoms: oxygen gas traces back to H2O. Give them the quick think-pair-share: water is split, producing three things, blank, blank, and blank. The answer is electrons, hydrogen ions, and oxygen. Make them vote. They will see this on the quiz in two different items, so it is worth the ninety seconds to lock it in here.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Stage two spends the energy that stage one captured. In the stroma, the Calvin cycle takes in CO2 from the air and uses the ATP and NADPH made by the light reactions to attach that carbon into a growing sugar. Pulling CO2 out of the air and locking it into an organic molecule is called carbon fixation. The product is a three-carbon sugar called G3P, and two G3P combine into glucose. The enzyme that grabs the CO2 is named RuBisCO; you only need the name. Inputs: CO2, ATP, NADPH. Outputs: sugar, plus the spent ADP and NADP-plus, which go back to stage one to be recharged. So the two stages form a loop: stage one feeds stage two.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other big misconception. Students hear the Calvin cycle called the light-independent stage, or the old name dark reaction, and conclude it runs fine in the dark. Cure it now. Light-independent means it does not use photons DIRECTLY. But it completely depends on the ATP and NADPH that the light reactions make. Turn off the light, the light reactions stop, ATP and NADPH run out, and the Calvin cycle grinds to a halt within minutes. So light-independent is not the same as works-in-the-dark-forever. On the quiz they'll have to give exactly this correction, so have a student say it back in their own words before moving 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7</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Photosynthesis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a plant turns sunlight, air, and water into food</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PUT THEM IN ORDER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Light reactions</a:t>
            </a:r>
          </a:p>
          <a:p>
            <a:pPr algn="ctr"/>
            <a:r>
              <a:rPr sz="5200" b="1" i="0">
                <a:solidFill>
                  <a:srgbClr val="FFFFFF"/>
                </a:solidFill>
                <a:latin typeface="Arial"/>
              </a:rPr>
              <a:t>then Calvin cycle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thylakoid first, stroma second · stage 1 fuels stage 2</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TRACE ONE ROUND</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From air to</a:t>
            </a:r>
          </a:p>
          <a:p>
            <a:pPr algn="ctr"/>
            <a:r>
              <a:rPr sz="6600" b="1" i="0">
                <a:solidFill>
                  <a:srgbClr val="FFFFFF"/>
                </a:solidFill>
                <a:latin typeface="Arial"/>
              </a:rPr>
              <a:t>sugar to wood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O2 from water · carbon from CO2</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PLANTS DO BOTH</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Photosynthesis</a:t>
            </a:r>
          </a:p>
          <a:p>
            <a:pPr algn="ctr"/>
            <a:r>
              <a:rPr sz="6600" b="1" i="0">
                <a:solidFill>
                  <a:srgbClr val="FFFFFF"/>
                </a:solidFill>
                <a:latin typeface="Arial"/>
              </a:rPr>
              <a:t>vs. respiration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roughly reverse · the outputs of one feed the other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EVOLUTION LENS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Photosynthesis</a:t>
            </a:r>
          </a:p>
          <a:p>
            <a:pPr algn="ctr"/>
            <a:r>
              <a:rPr sz="6600" b="1" i="0">
                <a:solidFill>
                  <a:srgbClr val="FFFFFF"/>
                </a:solidFill>
                <a:latin typeface="Arial"/>
              </a:rPr>
              <a:t>made the sky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oxygen built up over billions of years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flip where the O2 comes from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Midterm,</a:t>
            </a:r>
          </a:p>
          <a:p>
            <a:pPr algn="ctr"/>
            <a:r>
              <a:rPr sz="5200" b="1" i="0">
                <a:solidFill>
                  <a:srgbClr val="FFFFFF"/>
                </a:solidFill>
                <a:latin typeface="Arial"/>
              </a:rPr>
              <a:t>then cell division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one cell becomes two — mitosis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VOTE NOW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Where does a</a:t>
            </a:r>
          </a:p>
          <a:p>
            <a:pPr algn="ctr"/>
            <a:r>
              <a:rPr sz="5200" b="1" i="0">
                <a:solidFill>
                  <a:srgbClr val="FFFFFF"/>
                </a:solidFill>
                <a:latin typeface="Arial"/>
              </a:rPr>
              <a:t>tree's mass come from?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soil? water? air? take a guess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Sunlight in,</a:t>
            </a:r>
          </a:p>
          <a:p>
            <a:pPr algn="ctr"/>
            <a:r>
              <a:rPr sz="6600" b="1" i="0">
                <a:solidFill>
                  <a:srgbClr val="FFFFFF"/>
                </a:solidFill>
                <a:latin typeface="Arial"/>
              </a:rPr>
              <a:t>sugar out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where does the oxygen come from?</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EQUATION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CO2 + H2O + light</a:t>
            </a:r>
          </a:p>
          <a:p>
            <a:pPr algn="ctr"/>
            <a:r>
              <a:rPr sz="5200" b="1" i="0">
                <a:solidFill>
                  <a:srgbClr val="FFFFFF"/>
                </a:solidFill>
                <a:latin typeface="Arial"/>
              </a:rPr>
              <a:t>makes sugar + O2</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reactants in; glucose and oxygen out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INSIDE THE CHLOROPLAST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Thylakoid membrane  ·  Stroma  ·  Chlorophyll catches the light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structure tells you the job</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STAGE 1 · IN THE THYLAKOID</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Light reactions</a:t>
            </a:r>
          </a:p>
          <a:p>
            <a:pPr algn="ctr"/>
            <a:r>
              <a:rPr sz="6600" b="1" i="0">
                <a:solidFill>
                  <a:srgbClr val="FFFFFF"/>
                </a:solidFill>
                <a:latin typeface="Arial"/>
              </a:rPr>
              <a:t>split water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make ATP + NADPH · release O2</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#1 TRAP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O2 comes from</a:t>
            </a:r>
          </a:p>
          <a:p>
            <a:pPr algn="ctr"/>
            <a:r>
              <a:rPr sz="6600" b="1" i="0">
                <a:solidFill>
                  <a:srgbClr val="FFFFFF"/>
                </a:solidFill>
                <a:latin typeface="Arial"/>
              </a:rPr>
              <a:t>water, not CO2</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follow the atoms: O2 from H2O</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STAGE 2 · IN THE STROMA</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Calvin cycle</a:t>
            </a:r>
          </a:p>
          <a:p>
            <a:pPr algn="ctr"/>
            <a:r>
              <a:rPr sz="6600" b="1" i="0">
                <a:solidFill>
                  <a:srgbClr val="FFFFFF"/>
                </a:solidFill>
                <a:latin typeface="Arial"/>
              </a:rPr>
              <a:t>builds sugar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fix CO2 using ATP + NADPH from stage 1</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#2 TRAP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'Light-independent'</a:t>
            </a:r>
          </a:p>
          <a:p>
            <a:pPr algn="ctr"/>
            <a:r>
              <a:rPr sz="5200" b="1" i="0">
                <a:solidFill>
                  <a:srgbClr val="FFFFFF"/>
                </a:solidFill>
                <a:latin typeface="Arial"/>
              </a:rPr>
              <a:t>still needs light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no light reactions, no ATP/NADPH, no sugar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