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back. Last week was mitosis: one division, two identical diploid cells, for growth and repair. This week is the other division, the one that makes eggs and sperm: meiosis. It does the opposite of mitosis. It halves the chromosome number and shuffles the genes so thoroughly that essentially every gamete is one of a kind. Ground rules unchanged: the tutorial, discussion, assignment, and lab are coursework; AI helps everywhere except quizzes and exams. Today we'll define ploidy, walk the two divisions, name the two ways meiosis creates variation, lay mitosis and meiosis side by side, and actually count the combinations. Keep last week's mitosis picture handy; we build meiosis right on top of it.</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a photograph-this slide; it's the week's quantitative map. Read it across. Two pairs give four gametes; three pairs give eight; four pairs give sixteen. Now the punchline: humans have 23 pairs, so two to the twenty-third equals 8,388,608, over eight million genetically distinct gametes from independent assortment ALONE. And that's the floor, not the ceiling, because crossing over adds even more combinations on top, making the true number effectively unlimited. The trap to avoid: it is not 23, and not 23 times two; it's two to the twenty-third, because each pair independently doubles the count. If a chatbot tells you 46, you've just caught it. Memorize 8,388,608; it shows up on the quiz.</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make-or-break contrast of the unit, on one slide. Read down both columns. Number of divisions: one for mitosis, two for meiosis. Daughter cells: two versus four. Ploidy: mitosis keeps them diploid, meiosis halves to haploid. Genetic identity: mitosis makes identical clones, meiosis makes unique cells. Do homologs pair? No in mitosis, yes in meiosis, which is why only meiosis crosses over. Purpose: mitosis for growth and repair, meiosis for making gametes. Same starting material, opposite goals: mitosis copies, meiosis shuffles and halves. The fastest way to master this week is to fill in these five rows from memory and quiz yourself on the columns. That's also exactly how the matching question on the quiz is built.</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Step back to the big why. Sexual reproduction is expensive: it needs two parents, and each passes on only half its genes. Cloning looks cheaper, one parent, every offspring can reproduce, a successful parent copied exactly. So why is sex nearly universal in multicellular life? The payoff is variation. A population of genetically varied offspring is far more likely to contain individuals that survive a new disease, a changed climate, or a new predator. Those survivors reproduce, and the population adapts. Variation is the raw material natural selection works on, exactly the engine from Week 1, now with its source revealed: meiosis. This is also the debate in this week's discussion, so come with a position.</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Set up the weekly habit. Paste this to an approved chatbot: compare mitosis and meiosis, how many divisions, how many daughter cells, what ploidy each; and how many genetically different gametes can a human make from independent assortment alone. Then check its work against today's table. Chatbots routinely confuse the two divisions, giving meiosis two daughter cells or saying it stays diploid, and they mis-state the count, you should see two to the twenty-third equals 8,388,608, not 46 and not 2 times 23. Your job all semester is to be the scientist who checks the machine, in the tutorial, in the assignment, and in tonight's lab where you'll have the AI interpret your gamete count and catch its slips. Getting an answer from the tool isn't the skill; verifying it is.</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Point them to the graded work, in order. One: the Lecture Tutorial, work through ploidy, the stages, the two sources of variation, mitosis versus meiosis, and the 2-to-the-n count with an approved chatbot, then submit the share link, about an hour. Two: Lab 10, Modeling Meiosis, you'll build paper chromosomes, generate all eight gametes for a three-pair cell, and run the AI-critique step, worth 50 points. Three: Quiz 10, ten auto-graded questions, no AI allowed. Four: Discussion 10, why you're not your sibling's clone, and is sexual reproduction worth it. Five: Assignment 10, Meiosis Step by Step, coached and scored by your chatbot. Everything closes Sunday. Start early so you can reply to classmates.</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next week and tie back. This week meiosis shuffled and dealt the alleles into gametes. Next week, Mendelian genetics, we follow specific alleles through a cross and predict the offspring with Punnett squares, the famous pea-plant work. Meiosis is the physical machinery that segregates and reassorts those alleles in the first place, so this week is the foundation under all of next week's ratios. Callback to today: keep the two divisions straight, remember that meiosis makes four unique haploid cells, and remember the number, 8,388,608. Variation, repeated across millions of years, is the raw material of evolution. Bring your curiosity, and your mitosis-versus-meiosis table, on Tuesday.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cold. Two kids, same two parents, yet they're not identical. Why? Take a few guesses. Then the twist that sharpens the question: identical twins ARE nearly identical, but that's because they came from one fertilized egg splitting, not from two different egg-and-sperm combinations. So the real puzzle is that every egg and every sperm is genetically different. Last week mitosis made perfect copies. This week's division does the opposite: it shuffles. Promise them the payoff: by Friday you'll explain sibling variation with real mechanisms, tell meiosis apart from mitosis without hesitating, and put an actual number on how much variety meiosis can produce.</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Write the big question on the board and leave it up all week. The one-sentence answer we're going to earn: because meiosis cuts the chromosome number in half and reshuffles the deck two different ways, so no two gametes are alike. Two halves to today: first, the mechanics, what meiosis physically does across its two divisions; second, the consequence, the variation it generates, which we can count. We finish on why sexual reproduction is worth its cost, which ties straight back to evolution from Week 1. Tell them this is one of the most relatable ideas in the whole course, because it's literally about why you look the way you do.</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Teach ploidy plainly. Your body cells are diploid, 2n: two of every chromosome, one from each parent. Humans have 46, which is 23 pairs. Each pair is a set of homologous chromosomes: same genes in the same order, but possibly different versions. Now the problem that meiosis solves: if a sperm and an egg each carried the full 46, the baby would have 92, and the next generation 184. So something must halve the count before fertilization. Gametes are haploid, n: one of each chromosome, 23 in humans. Fertilization fuses two of them, 23 plus 23, back to 46. Meiosis halves; fertilization restores. And critically, haploid does not mean half a chromosome; it means one complete set.</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shape of meiosis. The DNA is copied once, in S phase, exactly like before mitosis. Then the cell divides twice. Meiosis I is the reductional division: the homologous chromosomes pair up into a tetrad and then the homologs separate to opposite ends. That is the step that halves the chromosome number, two to one. After meiosis I you have two haploid cells, though each chromosome still has its two sister chromatids. Meiosis II is the equational division and looks just like mitosis: the sister chromatids separate. Two cells become four. So the headline is: one round of DNA copying, two rounds of division, four genetically unique haploid cells. Meiosis I splits the pairs; meiosis II splits the chromatids.</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distinction is the single most confused pair in the unit, so slow down. Sister chromatids are the two identical copies of ONE chromosome, made during DNA replication, joined at the centromere. Homologous chromosomes are the two DIFFERENT chromosomes of a pair, one inherited from each parent, carrying the same genes but possibly different versions. The memory line: sisters are copies; homologs are a matched pair from two parents. Why it matters for meiosis: in meiosis I the homologs separate, and in meiosis II the sister chromatids separate. If you blur these two words, you'll reverse the two divisions. On the quiz I will ask you to tell them apart directly, so nail the vocabulary now.</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the heart of the week: why the four cells are all different. First source, crossing over. While the homologs are paired as a tetrad in prophase I, they physically swap matching segments. A chromosome that ends up in a gamete can now carry a mix of Mom's and Dad's versions on the same chromosome, combinations that never existed in either parent. The phrase to hold onto: crossing over mixes genes WITHIN a chromosome. And note where it happens, prophase I, and that it requires homologs to be paired, which is why mitosis can never do it. This is one of two independent shuffles, and we will see the second one next, the one we can actually count.</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Second source, independent assortment, and this is the one that gives us a number. When the tetrads line up in the middle of the cell in metaphase I, each pair orients randomly, a fifty-fifty coin flip for which way Mom's versus Dad's chromosome faces. The key word is independent: every pair flips its own coin, with no influence from the others. The phrase: independent assortment mixes whole chromosomes BETWEEN pairs. Because each of the n pairs independently has two orientations, the number of possible gamete arrangements is two to the n. That's the formula we're about to put to work. Crossing over mixes within; independent assortment mixes between; and then fertilization adds one more layer of chance on top.</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Let's count. The rule: from independent assortment alone, the number of genetically different gametes equals two raised to the n, where n is the number of chromosome pairs, the haploid number. Watch me build it. With two pairs, pair one faces two ways, pair two faces two ways, so two times two equals four. With three pairs, two times two times two equals eight. With four pairs, two to the fourth equals sixteen. Each additional pair doubles the count, which is exactly what an exponent does. Powers of two grow fast, and that's the whole point. In the lab this week you'll physically build the eight gametes for a three-pair cell and see the pattern with your own hands.</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BIOL 101 · GENERAL BIOLOGY I · WEEK 10</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5400" b="1" i="0">
                <a:solidFill>
                  <a:srgbClr val="FFFFFF"/>
                </a:solidFill>
                <a:latin typeface="Arial"/>
              </a:rPr>
              <a:t>Meiosis &amp;</a:t>
            </a:r>
          </a:p>
          <a:p>
            <a:pPr algn="ctr"/>
            <a:r>
              <a:rPr sz="5400" b="1" i="0">
                <a:solidFill>
                  <a:srgbClr val="FFFFFF"/>
                </a:solidFill>
                <a:latin typeface="Arial"/>
              </a:rPr>
              <a:t>Sexual Reproduction</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Why you're not your sibling's clone</a:t>
            </a:r>
          </a:p>
        </p:txBody>
      </p:sp>
      <p:sp>
        <p:nvSpPr>
          <p:cNvPr id="5" name="TextBox 4"/>
          <p:cNvSpPr txBox="1"/>
          <p:nvPr/>
        </p:nvSpPr>
        <p:spPr>
          <a:xfrm>
            <a:off x="914400" y="6355080"/>
            <a:ext cx="10360152" cy="365760"/>
          </a:xfrm>
          <a:prstGeom prst="rect">
            <a:avLst/>
          </a:prstGeom>
          <a:noFill/>
        </p:spPr>
        <p:txBody>
          <a:bodyPr wrap="square" anchor="ctr" lIns="0" rIns="0" tIns="0" bIns="0">
            <a:spAutoFit/>
          </a:bodyPr>
          <a:lstStyle/>
          <a:p>
            <a:pPr algn="ctr"/>
            <a:r>
              <a:rPr sz="1100" b="0" i="0">
                <a:solidFill>
                  <a:srgbClr val="6A74A8"/>
                </a:solidFill>
                <a:latin typeface="Arial"/>
              </a:rPr>
              <a:t>Silver Oak University · Department of Biological Sciences  ·  ~ Prof. Castellano's edition · Fall 2026 · built with thecoursemaker.com</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3F5FB"/>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4A579E"/>
                </a:solidFill>
                <a:latin typeface="Arial"/>
              </a:rPr>
              <a:t>THE NUMBERS · INDEPENDENT ASSORTMENT</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3200" b="1" i="0">
                <a:solidFill>
                  <a:srgbClr val="1E2761"/>
                </a:solidFill>
                <a:latin typeface="Arial"/>
              </a:rPr>
              <a:t>n=2 → 4    n=3 → 8    n=4 → 16    human n=23 → 8,388,608</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444F86"/>
                </a:solidFill>
                <a:latin typeface="Arial"/>
              </a:rPr>
              <a:t>and crossing over makes the real total effectively unlimited</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3F5FB"/>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4A579E"/>
                </a:solidFill>
                <a:latin typeface="Arial"/>
              </a:rPr>
              <a:t>KEEP THESE STRAIGHT</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3200" b="1" i="0">
                <a:solidFill>
                  <a:srgbClr val="1E2761"/>
                </a:solidFill>
                <a:latin typeface="Arial"/>
              </a:rPr>
              <a:t>MITOSIS: 1 division · 2 identical diploid cells   |   MEIOSIS: 2 divisions · 4 unique haploid cells</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444F86"/>
                </a:solidFill>
                <a:latin typeface="Arial"/>
              </a:rPr>
              <a:t>same DNA-copying step · opposite goals</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WHY PAY THE COST?</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Variation is</a:t>
            </a:r>
          </a:p>
          <a:p>
            <a:pPr algn="ctr"/>
            <a:r>
              <a:rPr sz="6600" b="1" i="0">
                <a:solidFill>
                  <a:srgbClr val="FFFFFF"/>
                </a:solidFill>
                <a:latin typeface="Arial"/>
              </a:rPr>
              <a:t>worth it</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the raw material natural selection acts on</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AUDIT THE AI</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The tool drafts.</a:t>
            </a:r>
          </a:p>
          <a:p>
            <a:pPr algn="ctr"/>
            <a:r>
              <a:rPr sz="6600" b="1" i="0">
                <a:solidFill>
                  <a:srgbClr val="FFFFFF"/>
                </a:solidFill>
                <a:latin typeface="Arial"/>
              </a:rPr>
              <a:t>You judge.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chatbots confuse mitosis &amp; meiosis — and botch 2^23</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THIS WEEK'S WORK</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8000" b="1" i="0">
                <a:solidFill>
                  <a:srgbClr val="FFFFFF"/>
                </a:solidFill>
                <a:latin typeface="Arial"/>
              </a:rPr>
              <a:t>Do these</a:t>
            </a:r>
          </a:p>
          <a:p>
            <a:pPr algn="ctr"/>
            <a:r>
              <a:rPr sz="8000" b="1" i="0">
                <a:solidFill>
                  <a:srgbClr val="FFFFFF"/>
                </a:solidFill>
                <a:latin typeface="Arial"/>
              </a:rPr>
              <a:t>in order</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tutorial · lab · quiz · discussion · assignment</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NEXT WEEK</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8000" b="1" i="0">
                <a:solidFill>
                  <a:srgbClr val="FFFFFF"/>
                </a:solidFill>
                <a:latin typeface="Arial"/>
              </a:rPr>
              <a:t>The peas</a:t>
            </a:r>
          </a:p>
          <a:p>
            <a:pPr algn="ctr"/>
            <a:r>
              <a:rPr sz="8000" b="1" i="0">
                <a:solidFill>
                  <a:srgbClr val="FFFFFF"/>
                </a:solidFill>
                <a:latin typeface="Arial"/>
              </a:rPr>
              <a:t>are coming</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Mendelian genetics — predicting offspring with Punnett squares</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HOOK · THINK FIRST</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Same parents.</a:t>
            </a:r>
          </a:p>
          <a:p>
            <a:pPr algn="ctr"/>
            <a:r>
              <a:rPr sz="6600" b="1" i="0">
                <a:solidFill>
                  <a:srgbClr val="FFFFFF"/>
                </a:solidFill>
                <a:latin typeface="Arial"/>
              </a:rPr>
              <a:t>Not identical.</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two siblings differ — but why, exactly?</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WEEK'S BIG QUESTION</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5200" b="1" i="0">
                <a:solidFill>
                  <a:srgbClr val="FFFFFF"/>
                </a:solidFill>
                <a:latin typeface="Arial"/>
              </a:rPr>
              <a:t>Why aren't you</a:t>
            </a:r>
          </a:p>
          <a:p>
            <a:pPr algn="ctr"/>
            <a:r>
              <a:rPr sz="5200" b="1" i="0">
                <a:solidFill>
                  <a:srgbClr val="FFFFFF"/>
                </a:solidFill>
                <a:latin typeface="Arial"/>
              </a:rPr>
              <a:t>your sibling's clone?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meiosis halves the chromosomes and shuffles the genes</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START WITH THE COUNTING PROBLEM</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Diploid 2n,</a:t>
            </a:r>
          </a:p>
          <a:p>
            <a:pPr algn="ctr"/>
            <a:r>
              <a:rPr sz="6600" b="1" i="0">
                <a:solidFill>
                  <a:srgbClr val="FFFFFF"/>
                </a:solidFill>
                <a:latin typeface="Arial"/>
              </a:rPr>
              <a:t>haploid n</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46 in body cells · 23 in gametes</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COPY ONCE · DIVIDE TWICE</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One becomes</a:t>
            </a:r>
          </a:p>
          <a:p>
            <a:pPr algn="ctr"/>
            <a:r>
              <a:rPr sz="6600" b="1" i="0">
                <a:solidFill>
                  <a:srgbClr val="FFFFFF"/>
                </a:solidFill>
                <a:latin typeface="Arial"/>
              </a:rPr>
              <a:t>four</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meiosis I, then meiosis II</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PAIR STUDENTS BLUR</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4000" b="1" i="0">
                <a:solidFill>
                  <a:srgbClr val="FFFFFF"/>
                </a:solidFill>
                <a:latin typeface="Arial"/>
              </a:rPr>
              <a:t>HOMOLOGS  vs  SISTER CHROMATIDS</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a matched pair from two parents  vs  two copies of one chromosome</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VARIATION · SOURCE ONE</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Crossing over</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prophase I — genes mixed WITHIN a chromosome</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VARIATION · SOURCE TWO</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Independent</a:t>
            </a:r>
          </a:p>
          <a:p>
            <a:pPr algn="ctr"/>
            <a:r>
              <a:rPr sz="6600" b="1" i="0">
                <a:solidFill>
                  <a:srgbClr val="FFFFFF"/>
                </a:solidFill>
                <a:latin typeface="Arial"/>
              </a:rPr>
              <a:t>assortment</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metaphase I — whole chromosomes shuffled BETWEEN pairs</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FULLY WORKED COUNT</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8000" b="1" i="0">
                <a:solidFill>
                  <a:srgbClr val="FFFFFF"/>
                </a:solidFill>
                <a:latin typeface="Arial"/>
              </a:rPr>
              <a:t>2 to the n</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each chromosome pair doubles the possibilities</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