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Last week Mendel gave us the clean cases: one gene, a dominant allele that wins and a recessive one that hides, ratios like 3:1 and 9:3:3:1. This week we meet all the ways real inheritance is messier and more interesting. A red flower crossed with white can give pink. A person can show both A and B blood antigens at once. A gene can ride on the X chromosome, which is why colorblindness is so much more common in men. And we'll read a pedigree the way a genetic counselor does. The thread is the same skill as Week 11: set up the cross, count the boxes, turn the result into a probability. AI is your partner everywhere this week except the quiz.</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real numbers on it. Learn.Genetics: red-green colorblindness is about one in twelve boys versus one in two hundred fifty girls. Why the gap? A male has one X. One recessive allele on it, and he's colorblind, no back-up copy. A female has two X's, so she'd need two recessive copies; with just one she's an unaffected carrier. Now the critical misconception, and it's exactly what AI gets wrong: a male cannot be a carrier of an X-linked recessive trait. With one X he is affected or not, full stop. Only females, with two X's, can carry the allele silently as X-A X-a. And remember: a son gets his only X from his mother, so these traits classically pass from a carrier mother to her sons, skipping the father entirely.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 the sex-linkage cross, every step. Carrier mother X-A X-a by unaffected father X-A Y. Use X-A for the normal allele and X-a for the colorblind one. Mom's gametes: X-A or X-a. Dad's gametes: X-A or Y. The four boxes: X-A X-A, a normal daughter; X-A Y, a normal son; X-A X-a, a carrier daughter; and X-a Y, a colorblind son. Read the fractions carefully. Among sons, the right column, one of two is colorblind, so one-half of sons. Among daughters, the left column, none are colorblind but half are carriers, so zero affected, one-half carriers. Across all four children, exactly one box, X-a Y, is affected, so one-quarter of all children, and that affected child is always male. These are the numbers the lab and the discussion will use.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the pedigree key. A pedigree is a family tree for a single trait, the tool a genetic counselor uses with real families. Square is male, circle is female. Shaded means affected, unshaded means unaffected. A horizontal line between a square and a circle is a mating; vertical lines drop down to their children; Roman numerals label the generations, one, two, three. A half-shaded symbol sometimes marks a known carrier. But here's the point: you won't memorize a family, you'll reason from the pattern. Two clues do almost all the work, and we'll name them on the next slide. Reading a pedigree is just running this week's cross logic backward.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pedigree question is really two yes-or-no decisions. Decision one, dominant or recessive? If two unaffected parents have an affected child, the trait must be recessive, because each parent carried a hidden copy. If instead the trait appears in every generation and every affected child has an affected parent, lean dominant. Decision two, autosomal or X-linked? If the trait is roughly equal in males and females, lean autosomal. If it's much more common in males, often passing from carrier mothers to sons, lean X-linked recessive. Worked case: unaffected dad, unaffected mom, an affected son, two unaffected daughters. Two unaffected parents plus an affected child means recessive. The only affected person is male, so X-linked recessive, with the mother an obligate carrier. Each future son is then one-half likely to be affected, exactly our cross.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a woman who is a carrier for red-green colorblindness, X-A X-a, has children with a man who is not colorblind, X-A Y. What fraction of sons are colorblind, what fraction of daughters, and can a son be a carrier? Then check its work against today's cross. The right answers are one-half of sons, zero of daughters affected with half of daughters carriers, and no, a son cannot be a carrier. Chatbots frequently invent a male carrier, flip the son and daughter fractions, or elsewhere confuse incomplete dominance with codominance. Your job all semester is to be the scientist who checks the machine, in the tutorial, the assignment, and tonight's lab, where you'll audit the AI's reading of a pedigree.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incomplete versus codominance, ABO blood types, sex linkage, and pedigrees with an approved chatbot, then submit the share link, about an hour. Two: Lab 12, Blood-Type and Pedigree Detective, a virtual problem set where you compute the odds and then catch the AI's mistakes on a pedigree, fifty points. Three: Quiz 12, ten auto-graded questions, no AI allowed. Four: Discussion 12, why colorblindness skips the women, and counsel a couple on their odds. Five: Assignment 12, Beyond Mendel, four crosses coached and scored by your chatbot. Everything closes Sunday. The probabilities are all pre-checked, so start early and reply to classmates.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All term we've treated genes as abstract alleles, capital and lowercase letters in a square. Next week we finally open the molecule itself: DNA. The double helix, the antiparallel strands, and the base-pairing rule, A with T and G with C, that lets a cell copy its genome so faithfully that inheritance even works. Callback to today: everything we did was Week 11's machinery, Punnett squares and probability, pointed at the messier, more realistic patterns, blends, co-expression, sex linkage, and family pedigrees. You've now seen how inheritance behaves; next week you'll see what the gene actually is. Bring your curiosity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with a vote. A mother has type A blood; a father has type B. Can their child be type O? Most people say no, because neither parent has any O in them. Then drop the twist: not only can they, there's a clean one-in-four chance of it. By the end of today you'll prove it with a Punnett square, and you'll see that the O was hiding in both parents the whole time as a silent recessive allele. Hold that puzzle; we settle it in Segment 3 and again in the lab. This is the whole spirit of the week: the simple rule isn't the whole story, but the math still works.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when inheritance breaks Mendel's simple rules, how do we still predict the odds for the next child? We pick up exactly where Week 11 left off, same Punnett squares and probability, new and more realistic patterns. Four of them today: incomplete dominance, where alleles blend; codominance, where both show at once; multiple alleles, the ABO blood system; and sex linkage, a gene on the X chromosome. Then we run the logic backward by reading a pedigree, a family tree of a trait. Promise them: every probability this week is exact and pre-checked, and if you can draw the square and count the boxes, you can find the odds.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 with incomplete dominance, the first way Mendel's rule bends. In Mendel's peas one allele fully masked the other, so a heterozygote looked exactly like the dominant homozygote. Not always. Cross a true-breeding red snapdragon with a true-breeding white one and the offspring are pink. Neither allele fully wins; the phenotype is in between. Use R and W as the two alleles, so neither looks dominant. The memory hook: incomplete blends. Crucially, the cross mechanics are identical to last week, you still segregate alleles and fill four boxes. What changes is only how you color in the heterozygote: blended, not masked. Don't rethink the square; rethink the coloring.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distinction students blur. Codominance is not a blend; it's both alleles fully expressed at the same time, side by side. The textbook case is AB blood type: a person makes both the A antigen and the B antigen, not some in-between. A roan animal with distinct red hairs and white hairs visible together, not pink, is the classic picture. Say the two hooks together: incomplete blends, red plus white equals pink; codominance, both show, A and B side by side. The tell on the quiz: is it a new in-between look, or both originals visible at once? Pink versus both-colors-showing. If you can answer that, you'll never miss this pair again, and it's exactly where chatbots get sloppy.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 the incomplete-dominance cross on the board, every step. Two pink snapdragons, RW by RW. Each parent's gametes are R one-half or W one-half. Fill the two-by-two square: you get RR, RW, RW, WW, which is one RR to two RW to one WW. Color them in with the blend rule: RR is red, RW is pink, WW is white. So the phenotypes are one red to two pink to one white. Pink is two of four, so the probability of pink is one-half. Point out the elegant thing: here the phenotype ratio one-two-one matches the genotype ratio, because every genotype looks different, nothing is hidden. That's a clean contrast with last week's 3:1, where the heterozygote hid behind the dominant homozygote.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Third pattern: multiple alleles. Any one person carries only two alleles of a gene, but a population can have more than two versions to choose from. The textbook case is ABO blood type, which has three alleles: I-A, I-B, and little-i. I-A makes the A antigen; I-B makes the B antigen; i makes no antigen and is recessive. I-A and I-B are codominant with each other, so I-A I-B is type AB. The genotype-to-type table: I-A I-A or I-A i is type A; I-B I-B or I-B i is type B; I-A I-B is AB; i i is type O. Kill the misconception now: type O is not dominant. The i allele is recessive, so type O needs two copies. O is common because i is a frequent allele, not because it wins.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solve the opening puzzle. Type A parent is I-A i; type B parent is I-B i. Mom's gametes: I-A or i. Dad's gametes: I-B or i. Fill the square: I-A I-B which is AB, I-A i which is A, I-B i which is B, and i i which is O. Four equally likely boxes, so AB, A, B, and O each at one-quarter. The probability of a type-O child is one-quarter, and the probability of AB is also one-quarter. There's the reveal: the O was hiding as the recessive i in each parent the whole time. Two parents who show A and B can absolutely produce a child who shows neither. Same product rule, same square as last week, just three alleles in play.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Fourth pattern, and the one with the most real-world punch: sex linkage. Humans have 23 pairs of chromosomes; one pair is the sex chromosomes. Females are XX, males are XY. The X carries many genes; the tiny Y carries very few. So for a gene on the X, a female has two copies and can be homozygous or heterozygous, but a male has only one copy, we say he's hemizygous. Whatever is on his single X shows, because there's no second X to mask it. The key consequence: for an X-linked recessive trait like red-green colorblindness or hemophilia, a male needs just one recessive allele to be affected, while a female needs two. That asymmetry is the entire reason these traits are more common in men.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12</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Patterns of</a:t>
            </a:r>
          </a:p>
          <a:p>
            <a:pPr algn="ctr"/>
            <a:r>
              <a:rPr sz="5400" b="1" i="0">
                <a:solidFill>
                  <a:srgbClr val="FFFFFF"/>
                </a:solidFill>
                <a:latin typeface="Arial"/>
              </a:rPr>
              <a:t>Inheritance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When inheritance breaks Mendel's simple rules, how do we still predict the odds?</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WHY MEN, MOSTLY</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1 in 12 men,</a:t>
            </a:r>
          </a:p>
          <a:p>
            <a:pPr algn="ctr"/>
            <a:r>
              <a:rPr sz="6600" b="1" i="0">
                <a:solidFill>
                  <a:srgbClr val="FFFFFF"/>
                </a:solidFill>
                <a:latin typeface="Arial"/>
              </a:rPr>
              <a:t>1 in 250 women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colorblindness: one X vs. two X's, and no male 'carrier'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WORKED CROSS · COUNT THE BOXES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Carrier mom x</a:t>
            </a:r>
          </a:p>
          <a:p>
            <a:pPr algn="ctr"/>
            <a:r>
              <a:rPr sz="6600" b="1" i="0">
                <a:solidFill>
                  <a:srgbClr val="FFFFFF"/>
                </a:solidFill>
                <a:latin typeface="Arial"/>
              </a:rPr>
              <a:t>normal dad</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1/2 of sons colorblind · 0 of daughters · 1/4 of all kids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READ THE FAMILY · PEDIGREE SYMBOLS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Square = male · Circle = female · Shaded = affected · Lines = matings &amp; children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a pedigree is a family tree for one trait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TWO DECISIONS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Recessive?</a:t>
            </a:r>
          </a:p>
          <a:p>
            <a:pPr algn="ctr"/>
            <a:r>
              <a:rPr sz="8000" b="1" i="0">
                <a:solidFill>
                  <a:srgbClr val="FFFFFF"/>
                </a:solidFill>
                <a:latin typeface="Arial"/>
              </a:rPr>
              <a:t>X-linked?</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unaffected parents + affected child = recessive; male-skewed = X-linked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invent a 'male carrier' and flip the fractions — catch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Open the molecule:</a:t>
            </a:r>
          </a:p>
          <a:p>
            <a:pPr algn="ctr"/>
            <a:r>
              <a:rPr sz="5200" b="1" i="0">
                <a:solidFill>
                  <a:srgbClr val="FFFFFF"/>
                </a:solidFill>
                <a:latin typeface="Arial"/>
              </a:rPr>
              <a:t>DNA</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double helix and the base-pairing rule behind all of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VOTE NOW</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Type A + Type B</a:t>
            </a:r>
          </a:p>
          <a:p>
            <a:pPr algn="ctr"/>
            <a:r>
              <a:rPr sz="6600" b="1" i="0">
                <a:solidFill>
                  <a:srgbClr val="FFFFFF"/>
                </a:solidFill>
                <a:latin typeface="Arial"/>
              </a:rPr>
              <a:t>= Type O baby?</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can two parents who show A and B make a child who shows neither?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Beyond Mendel:</a:t>
            </a:r>
          </a:p>
          <a:p>
            <a:pPr algn="ctr"/>
            <a:r>
              <a:rPr sz="5200" b="1" i="0">
                <a:solidFill>
                  <a:srgbClr val="FFFFFF"/>
                </a:solidFill>
                <a:latin typeface="Arial"/>
              </a:rPr>
              <a:t>still find the odds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blends, co-expression, sex linkage, and family pedigrees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EXCEPTION #1 · A BLEND</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Incomplete</a:t>
            </a:r>
          </a:p>
          <a:p>
            <a:pPr algn="ctr"/>
            <a:r>
              <a:rPr sz="8000" b="1" i="0">
                <a:solidFill>
                  <a:srgbClr val="FFFFFF"/>
                </a:solidFill>
                <a:latin typeface="Arial"/>
              </a:rPr>
              <a:t>dominance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red x white = pink — the heterozygote is in between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EXCEPTION #2 · BOTH SHOW</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Codominance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AB blood — both alleles fully expressed, side by side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WORKED EXAMPLE · COUNT THE BOXES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RW x RW</a:t>
            </a:r>
          </a:p>
          <a:p>
            <a:pPr algn="ctr"/>
            <a:r>
              <a:rPr sz="8000" b="1" i="0">
                <a:solidFill>
                  <a:srgbClr val="FFFFFF"/>
                </a:solidFill>
                <a:latin typeface="Arial"/>
              </a:rPr>
              <a:t>1 : 2 : 1</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1 red : 2 pink : 1 white, so P(pink) = 1/2</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EXCEPTION #3 · THREE ALLELES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ABO blood:</a:t>
            </a:r>
          </a:p>
          <a:p>
            <a:pPr algn="ctr"/>
            <a:r>
              <a:rPr sz="6600" b="1" i="0">
                <a:solidFill>
                  <a:srgbClr val="FFFFFF"/>
                </a:solidFill>
                <a:latin typeface="Arial"/>
              </a:rPr>
              <a:t>IA, IB, and i</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population can have more than two versions of a gene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BACK TO THE PUZZLE · COUNT THE BOXES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A x B parents</a:t>
            </a:r>
          </a:p>
          <a:p>
            <a:pPr algn="ctr"/>
            <a:r>
              <a:rPr sz="6600" b="1" i="0">
                <a:solidFill>
                  <a:srgbClr val="FFFFFF"/>
                </a:solidFill>
                <a:latin typeface="Arial"/>
              </a:rPr>
              <a:t>P(O) = 1/4</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AB, A, B, O — each 1/4; the O was hiding in both parents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EXCEPTION #4 · A GENE ON THE X</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Sex linkage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males have one X — whatever is on it, shows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