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Last week we saw how DNA stores information and copies itself. This week we answer the obvious next question: how does a cell actually USE a gene to build something? The answer is the central dogma — DNA to RNA to protein — and by Friday you'll take a short DNA sequence and walk it all the way to the protein it encodes, every step shown. Ground rules unchanged: most of your grade is coursework — the tutorial, quiz, discussion, assignment, and a virtual lab — plus the final coming up in Week 16. AI is your study partner everywhere except the quiz and the final. Good news up front: you will NOT memorize the genetic code. We always hand you the codon table. You'll own the process.</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watch the cell actually build the protein — translation. Three players. The mRNA is the message, the codons we just read. The ribosome is the machine that clamps onto the mRNA and reads it codon by codon, out in the cytoplasm. And tRNA — transfer RNA — are the delivery trucks: each tRNA carries one amino acid on one end and a three-letter anticodon on the other. The anticodon base-pairs with the mRNA codon; if they match, that tRNA drops off its amino acid onto the growing chain. Here's the distinction students blow: the codon is on the mRNA; the anticodon is on the tRNA. They are complementary partners on different molecules. Never say the anticodon is on the mRNA.</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Re-anchor the locations, because this is a guaranteed exam trap. Transcription — writing the mRNA from DNA — happens in the nucleus, where the DNA lives. Then the mRNA travels OUT of the nucleus. Translation — reading the mRNA into protein at the ribosome — happens in the cytoplasm. Message written in the nucleus, message read in the cytoplasm, with the mRNA as the courier across the gap. So if a chatbot ever tells you translation happens in the nucleus, that's wrong, and you should catch it. Same prefix, trans-, two different jobs, two different rooms.</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most human reason the central dogma matters. Because the protein is read straight off the sequence, a single wrong letter can change a single amino acid — and sometimes that one change is a disease. In the hemoglobin gene, one mRNA codon is normally GAG, which reads as glutamate. A single base change makes it GUG, which reads as valine. One base, one different codon, one wrong amino acid — Glu becomes Val. That makes hemoglobin clump, which warps red blood cells into a stiff sickle shape, which is sickle-cell anemia. The whole chain: DNA typo, to mRNA codon change, to wrong amino acid, to broken protein, to the trait. This is exactly the chain you'll walk in this week's discussion.</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photograph-this checklist of the five traps to catch — in your own work and the chatbot's. One: a T in your RNA. There is none; RNA uses U. Two: reading codons in the wrong frame. Always start in threes from AUG. Three: confusing transcription with translation — one writes the message in the nucleus, the other reads it in the cytoplasm. Four: saying the anticodon is on the mRNA. The codon is on the mRNA; the anticodon is on the tRNA. Five: saying translation happens in the nucleus. It's the cytoplasm. Run this checklist on every sequence you decode this week. These are precisely the errors a confident chatbot will hand you.</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up the weekly habit. Paste this to an approved chatbot: transcribe this DNA template to mRNA and translate it — three-prime TAC GGA CCT ACT five-prime. Then check its work against today's rules. Chatbots routinely leave a T in the RNA, shift the reading frame so the codons come out wrong, or claim translation happens in the nucleus. Re-derive it yourself: the mRNA should be AUG CCU GGA UGA, which translates to Met, Pro, Gly, then stop. If the model's answer doesn't match, you've caught it. The tool drafts; you judge. That's exactly how the tutorial, the assignment, and tonight's lab work — you verify, you don't consume.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them to the graded work, in order. One: the Lecture Tutorial — work through the central dogma, transcription, the code, and translation with an approved chatbot, then submit the share link, about an hour. Two: Lab 14, Transcribe and Translate a Gene — decode two genes on a free virtual tool, build a data table, and catch the AI's slips, fifty points. Three: Quiz 14 — ten auto-graded questions on the dogma, the U-for-T rule, start and stop codons, and one translate-the-sequence item, no AI allowed. Four: Discussion 14, One Typo One Disease — walk the sickle-cell chain with the chatbot. Five: Assignment 14, From Gene to Protein — transcribe and translate sequences and trace a point mutation. Everything closes Sunday. Start early so you can reply to classmates.</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and tie back. If every cell has the same genes, why is a neuron different from a skin cell? Next week: gene regulation — how cells switch genes on and off so they use only some of their genes. Then mutations — the full menu of what happens when the code changes, building on today's sickle-cell preview. And the biotech tools that let us read and edit this code ourselves: PCR to copy DNA, gel electrophoresis to sort it, and a look at CRISPR gene editing. Callback to today: two weeks of molecular biology now fit together — DNA's structure and replication store and copy the information, and gene expression reads it out into proteins. DNA to RNA to protein. Bring your curiosity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the puzzle. Your DNA holds the recipe for every protein in your body, but the DNA stays locked in the nucleus, and the ribosomes that actually build proteins sit out in the cytoplasm. Nobody mails the original cookbook out of the vault. So how does the recipe get to the kitchen? The cell makes a disposable copy of one recipe — a messenger — and sends THAT out. That copy is RNA, and making it is the first half of everything we do this week. Hold that image: a master archive that stays home, and a courier that carries a single instruction out to the factory floor.</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 big question on the board and leave it up all week: a gene is just a string of DNA letters, so how does a cell turn those letters into a working protein? Two halves answer it. First, transcription: copy the gene's DNA into a messenger RNA. Second, translation: read that message, three letters at a time, to string together amino acids into a protein. We'll finish the week tracing a real, famous example — how a single DNA typo causes sickle-cell anemia. Promise them this is the most important sentence in molecular biology, and they're going to be able to do it by hand.</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spine of the whole week — the central dogma. DNA stores the information. Transcription copies a gene into messenger RNA, the courier. Translation reads that mRNA to build a protein, the worker. Two steps, two verbs. Transcription means rewrite in a similar language — DNA letters to RNA letters. Translation means convert to a different language — nucleotide letters to amino-acid letters. The memory hook: DNA stays home and sends a message; the ribosome reads the message to build the protein. And tie back to last week: replication copied the whole cookbook so each new cell gets one; this week we copy a single recipe to use today. Don't confuse replication with transcription.</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Step one, transcription. The cell copies ONE strand of the DNA — the template strand — into a complementary strand of mRNA, base by base, inside the nucleus. The pairing rules are almost the DNA rules. DNA T pairs with A. DNA G pairs with C, C with G. And here's the one famous change: DNA A pairs with U, because RNA uses uracil, U, in place of thymine, T. The enzyme RNA polymerase does the building, but at our level the gradable facts are the pairing rules, the U-for-T swap, and that the product is mRNA. Next slide is the rule students forget most, so say it now: there is no T in RNA. Anywhere DNA would put a T, RNA puts a U.</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Stop and hammer this, because it is the single most common error of the week. RNA does not contain thymine. It uses uracil, U, instead. So when you transcribe and your DNA template has an A, you write a U, not a T. The instant you see a T in your finished mRNA, you know you made a mistake. On the quiz, in the assignment, and in tonight's lab, the very first thing to check on any RNA you write is: are there any T's? There should be zero. This is exactly the kind of slip a chatbot makes too — it'll confidently hand you RNA with a T in it. Catching that is part of the job.</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genetic code. The mRNA is a string of letters: A, U, G, C. To turn it into a protein, the cell reads it three letters at a time. Each three-letter group is a codon, and each codon stands for exactly one amino acid — or a stop signal. Three letters per codon, one amino acid per codon. There are 64 codons total; 61 code for amino acids and 3 are stops. The critical move, and the classic error, is the reading frame: you must read in threes starting from the start codon. Start one base off and every codon after it changes — the frame is shifted and the protein is garbage. Read in threes, in frame, from AUG.</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special signals to lock in. AUG is the start codon. Every protein begins with it, and it also codes for the amino acid methionine — it sets the reading frame. Then there are three stop codons: UAA, UAG, and UGA. They don't code for any amino acid; they tell the ribosome to stop and release the finished protein. Get these cold, because the quiz will ask you to spot a stop codon in a lineup and to name the start. A quick way to remember the stops: think of them as the three that don't build anything, just halt the line. AUG go; UAA, UAG, UGA stop.</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photograph-this slide — our full worked example. Start with the DNA template strand, three-prime to five-prime: TAC CGA ATA ACT. Transcribe base by base, using the pairing rules with U for A: TAC becomes AUG, CGA becomes GCU, ATA becomes UAU, ACT becomes UGA. Notice — not a single T in that mRNA; every T-pairing became a U. Now translate with the codon table: AUG is Met and the start, GCU is alanine, UAU is tyrosine, and UGA is a stop. So the protein is Met, Ala, Tyr — three amino acids — then the ribosome stops. This exact sequence is the one you'll see again in the lab. Walk it slowly once and the rest of the week is routine.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BIOL 101 · GENERAL BIOLOGY I · WEEK 14</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400" b="1" i="0">
                <a:solidFill>
                  <a:srgbClr val="FFFFFF"/>
                </a:solidFill>
                <a:latin typeface="Arial"/>
              </a:rPr>
              <a:t>Gene</a:t>
            </a:r>
          </a:p>
          <a:p>
            <a:pPr algn="ctr"/>
            <a:r>
              <a:rPr sz="5400" b="1" i="0">
                <a:solidFill>
                  <a:srgbClr val="FFFFFF"/>
                </a:solidFill>
                <a:latin typeface="Arial"/>
              </a:rPr>
              <a:t>Expression</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How a string of DNA letters becomes a working protein</a:t>
            </a:r>
          </a:p>
        </p:txBody>
      </p:sp>
      <p:sp>
        <p:nvSpPr>
          <p:cNvPr id="5" name="TextBox 4"/>
          <p:cNvSpPr txBox="1"/>
          <p:nvPr/>
        </p:nvSpPr>
        <p:spPr>
          <a:xfrm>
            <a:off x="914400" y="6355080"/>
            <a:ext cx="10360152" cy="365760"/>
          </a:xfrm>
          <a:prstGeom prst="rect">
            <a:avLst/>
          </a:prstGeom>
          <a:noFill/>
        </p:spPr>
        <p:txBody>
          <a:bodyPr wrap="square" anchor="ctr" lIns="0" rIns="0" tIns="0" bIns="0">
            <a:spAutoFit/>
          </a:bodyPr>
          <a:lstStyle/>
          <a:p>
            <a:pPr algn="ctr"/>
            <a:r>
              <a:rPr sz="1100" b="0" i="0">
                <a:solidFill>
                  <a:srgbClr val="6A74A8"/>
                </a:solidFill>
                <a:latin typeface="Arial"/>
              </a:rPr>
              <a:t>Silver Oak University · Department of Biological Sciences  ·  ~ Prof. Castellano's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STEP 2 · TRANSLATION</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200" b="1" i="0">
                <a:solidFill>
                  <a:srgbClr val="FFFFFF"/>
                </a:solidFill>
                <a:latin typeface="Arial"/>
              </a:rPr>
              <a:t>The ribosome</a:t>
            </a:r>
          </a:p>
          <a:p>
            <a:pPr algn="ctr"/>
            <a:r>
              <a:rPr sz="5200" b="1" i="0">
                <a:solidFill>
                  <a:srgbClr val="FFFFFF"/>
                </a:solidFill>
                <a:latin typeface="Arial"/>
              </a:rPr>
              <a:t>reads; tRNA brings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codon on the mRNA · anticodon on the tRNA · in the cytoplasm</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DON'T BLUR THESE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200" b="1" i="0">
                <a:solidFill>
                  <a:srgbClr val="FFFFFF"/>
                </a:solidFill>
                <a:latin typeface="Arial"/>
              </a:rPr>
              <a:t>Nucleus  vs  cytoplasm</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transcription writes (nucleus) · translation reads (cytoplasm)</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WHY IT MATTERS · ONE TYPO</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One base →</a:t>
            </a:r>
          </a:p>
          <a:p>
            <a:pPr algn="ctr"/>
            <a:r>
              <a:rPr sz="6600" b="1" i="0">
                <a:solidFill>
                  <a:srgbClr val="FFFFFF"/>
                </a:solidFill>
                <a:latin typeface="Arial"/>
              </a:rPr>
              <a:t>one disease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sickle-cell: GAG (Glu) → GUG (Val), one wrong amino acid</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3F5FB"/>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4A579E"/>
                </a:solidFill>
                <a:latin typeface="Arial"/>
              </a:rPr>
              <a:t>THE TRAPS · CATCH YOURSELF</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3200" b="1" i="0">
                <a:solidFill>
                  <a:srgbClr val="1E2761"/>
                </a:solidFill>
                <a:latin typeface="Arial"/>
              </a:rPr>
              <a:t>T in RNA? · wrong frame? · anticodon on mRNA? · translation in the nucleus?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444F86"/>
                </a:solidFill>
                <a:latin typeface="Arial"/>
              </a:rPr>
              <a:t>every one of these is a guaranteed mistake — and the AI makes them too</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AUDIT THE AI</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The tool drafts.</a:t>
            </a:r>
          </a:p>
          <a:p>
            <a:pPr algn="ctr"/>
            <a:r>
              <a:rPr sz="6600" b="1" i="0">
                <a:solidFill>
                  <a:srgbClr val="FFFFFF"/>
                </a:solidFill>
                <a:latin typeface="Arial"/>
              </a:rPr>
              <a:t>You judge.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chatbots slip a T into RNA and shift the frame — catch it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THIS WEEK'S WORK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Do these</a:t>
            </a:r>
          </a:p>
          <a:p>
            <a:pPr algn="ctr"/>
            <a:r>
              <a:rPr sz="8000" b="1" i="0">
                <a:solidFill>
                  <a:srgbClr val="FFFFFF"/>
                </a:solidFill>
                <a:latin typeface="Arial"/>
              </a:rPr>
              <a:t>in order</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tutorial · lab · quiz · discussion · assignment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NEXT WEEK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Switches, typos</a:t>
            </a:r>
          </a:p>
          <a:p>
            <a:pPr algn="ctr"/>
            <a:r>
              <a:rPr sz="6600" b="1" i="0">
                <a:solidFill>
                  <a:srgbClr val="FFFFFF"/>
                </a:solidFill>
                <a:latin typeface="Arial"/>
              </a:rPr>
              <a:t>&amp; tools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gene regulation, mutations, and biotech — PCR, gels, CRISPR</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HOOK · THE PUZZLE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200" b="1" i="0">
                <a:solidFill>
                  <a:srgbClr val="FFFFFF"/>
                </a:solidFill>
                <a:latin typeface="Arial"/>
              </a:rPr>
              <a:t>DNA never</a:t>
            </a:r>
          </a:p>
          <a:p>
            <a:pPr algn="ctr"/>
            <a:r>
              <a:rPr sz="5200" b="1" i="0">
                <a:solidFill>
                  <a:srgbClr val="FFFFFF"/>
                </a:solidFill>
                <a:latin typeface="Arial"/>
              </a:rPr>
              <a:t>leaves the nucleus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so how does the recipe reach the ribosome?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WEEK'S BIG QUESTION</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Gene in,</a:t>
            </a:r>
          </a:p>
          <a:p>
            <a:pPr algn="ctr"/>
            <a:r>
              <a:rPr sz="6600" b="1" i="0">
                <a:solidFill>
                  <a:srgbClr val="FFFFFF"/>
                </a:solidFill>
                <a:latin typeface="Arial"/>
              </a:rPr>
              <a:t>protein out</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a string of DNA letters — how does it become a protein?</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ONE BIG ARROW</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DNA → RNA</a:t>
            </a:r>
          </a:p>
          <a:p>
            <a:pPr algn="ctr"/>
            <a:r>
              <a:rPr sz="8000" b="1" i="0">
                <a:solidFill>
                  <a:srgbClr val="FFFFFF"/>
                </a:solidFill>
                <a:latin typeface="Arial"/>
              </a:rPr>
              <a:t>→ protein</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the central dogma: store it, carry it, build it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STEP 1 · TRANSCRIPTION</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Copy the</a:t>
            </a:r>
          </a:p>
          <a:p>
            <a:pPr algn="ctr"/>
            <a:r>
              <a:rPr sz="6600" b="1" i="0">
                <a:solidFill>
                  <a:srgbClr val="FFFFFF"/>
                </a:solidFill>
                <a:latin typeface="Arial"/>
              </a:rPr>
              <a:t>template strand</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DNA → mRNA, base by base, in the nucleus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SLIP EVERYONE MAKES</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RNA has U,</a:t>
            </a:r>
          </a:p>
          <a:p>
            <a:pPr algn="ctr"/>
            <a:r>
              <a:rPr sz="8000" b="1" i="0">
                <a:solidFill>
                  <a:srgbClr val="FFFFFF"/>
                </a:solidFill>
                <a:latin typeface="Arial"/>
              </a:rPr>
              <a:t>not T</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uracil replaces thymine — no T anywhere in mRNA</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STEP 2 · THE CODE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Read it in</a:t>
            </a:r>
          </a:p>
          <a:p>
            <a:pPr algn="ctr"/>
            <a:r>
              <a:rPr sz="8000" b="1" i="0">
                <a:solidFill>
                  <a:srgbClr val="FFFFFF"/>
                </a:solidFill>
                <a:latin typeface="Arial"/>
              </a:rPr>
              <a:t>threes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a codon = 3 bases = one amino acid</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TWO SIGNALS</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AUG starts ·</a:t>
            </a:r>
          </a:p>
          <a:p>
            <a:pPr algn="ctr"/>
            <a:r>
              <a:rPr sz="6600" b="1" i="0">
                <a:solidFill>
                  <a:srgbClr val="FFFFFF"/>
                </a:solidFill>
                <a:latin typeface="Arial"/>
              </a:rPr>
              <a:t>UAA UAG UGA stop</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AUG also = Methionine; stop codons end the protein</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3F5FB"/>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4A579E"/>
                </a:solidFill>
                <a:latin typeface="Arial"/>
              </a:rPr>
              <a:t>WORKED EXAMPLE · DECODE A GENE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3200" b="1" i="0">
                <a:solidFill>
                  <a:srgbClr val="1E2761"/>
                </a:solidFill>
                <a:latin typeface="Arial"/>
              </a:rPr>
              <a:t>AUG → Met · GCU → Ala · UAU → Tyr · UGA → STOP</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444F86"/>
                </a:solidFill>
                <a:latin typeface="Arial"/>
              </a:rPr>
              <a:t>DNA template 3'-TAC CGA ATA ACT-5'  →  protein Met – Ala – Tyr</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