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Last week your programs computed with values you typed into the code; this week they start talking to a person. With one new tool, input(), a program can ask a question, take whatever the user types, and build a personalized reply. We'll pair that with strings: indexing, slicing, len, and f-strings. Ground rules, same as always: AI is welcome on your coursework as a pair-programmer you check, but NOT on quizzes or the exams. And the rule that carries the whole course: don't guess what code does, run it and read what Python actually prints. That goes double for slices this week.</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Single characters first. For s = 'PYTHON': s[0] is the first character, run-verified P. s[-1] is the last character, run-verified N. s[2] is run-verified T, positions 0, 1, 2 are P, Y, T. Square brackets with a single number reach in and grab exactly one character. The first is always index 0, not 1, that zero-based counting is one of the most important habits to build. And negative indices are your friend for the end of a string: s[-1] for the last, s[-2] for the second-to-last. Predict each of these in your head, then run them to confirm. The console is the judge, not your gut.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Predict-the-output, the signature slide of the week. For s = 'PYTHON', what does s[1:4] print? Take twenty seconds, write it down. Most of the room will say YTHO, including index 4. Here's the rule: a slice s[start:stop] takes characters from start up to but NOT including stop. So s[1:4] is positions 1, 2, 3, which are Y, T, H, and position 4, the O, is excluded. The run-verified answer is YTH, three characters, not four. The next slide reveals it. This exclusive stop is THE slice trap, and the only reliable cure is to run it. Don't argue with yourself about a slice, paste it and run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Run-verified: 'PYTHON'[1:4] is YTH. Three characters, ending just BEFORE index 4. Here's a handy shortcut, for non-negative slices the LENGTH of the result is stop minus start, so 4 minus 1 is 3 characters. While we're here, the defaults and the step. s[:3] omits the start so it defaults to 0, run-verified PYT. s[2:] omits the stop so it runs to the end, run-verified THON. And s[::2] means start to end stepping by 2, positions 0, 2, 4, run-verified PTO. Every one of these you should predict and then RUN. The exclusive stop will catch you at least once today, and that miss is the lesson.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What happens when you reach for a character that isn't there? A string of length n has valid indices 0 through n minus 1. For s = 'cat', len(s) is run-verified 3, so valid indices are 0, 1, 2. Ask for s[5] and Python stops, run-verified: IndexError, string index out of range. Read the last line, it names exactly what went wrong. The off-by-one to watch: len('cat') is 3, but the LAST valid index is len minus one, which is 2, not 3. s[3] is one past the end. Use s[-1] for the last character. One curiosity: an out-of-range SLICE doesn't crash, 'cat'[1:99] is run-verified 'at'. Slicing forgives, indexing doesn't.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Debugging isn't a flash of genius, it's a loop: run, read the error's last line, form one guess, make one change, run again. The two bugs you'll hit most this week: I forgot input is a string, that's the TypeError, fixed with int(input), and I went one index too far, that's the IndexError, fixed by remembering the last index is len minus one or just using -1. Round-up of the misconceptions to retire today: input does NOT give you a number, slices do NOT include the stop, the last character of 'cat' is NOT s[3], and a plain string is NOT an f-string unless it has the f. When any of these bites, the cure is the same, run it and read what Python says.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Your everyday loop: open the online editor, type code, press Run, and when the program pauses on input, type a value in the console. If it errors, read the last line first. To watch a slice happen, paste it into Python Tutor and step forward. Now the AI-critique moment. Paste to a chatbot: what does s = 'PYTHON'; print(s[1:4]) print, and s[::2], and s[-2]? Then CHECK it by running all three. Chatbots routinely mis-trace slices, they slip on the exclusive stop and claim s[1:4] is YTHO or YT instead of the run-verified YTH, stated with total confidence. Your job all semester: the tool drafts, you run it and judge. You catch the model, not trust it.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graded work, all closing Sunday: Lecture Tutorial 3 with a chatbot and the share link; Quiz 3 on input, slicing, len, and the IndexError; Discussion 3, Decompose a Validator, where you break down step by step how a program checks a username or password and debate how far to trust raw input; Assignment 3, Input Slice and Fix; and Coding Lab 3, Ask Slice Fix, where you write an interactive program, trace a slice table, and fix the input bug. Callback: today was input, the always-a-string rule, f-strings, slicing with an exclusive stop, len, and the IndexError. Tease for next week: our programs can ask and answer, but they can't yet DECIDE. Next week we give them judgment, Booleans and conditionals, comparison operators, truth tables, and if-elif-else, exactly what you'd need to validate that input.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last week's greeting program: print('Hello, Sam!'). What's wrong with it as an app? It can only ever greet Sam. The name is baked in. Watch me fix that with one line: name = input("What's your name? ") and then print(f'Hello, {name}!'). I run it, it pauses, I type a student's name, and it greets THEM. That's the whole leap this week, the program just talked to a person. By Friday yours will ask a question, take what someone types, and answer, and you'll have met the single most common beginner bug head-on: forgetting that input hands you a string.</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our compass for the week. How does a program take what a person types and turn it into a useful, personalized response? Four pieces answer that. First, input, which reads what the user types. Second, the rule that input ALWAYS hands back a string, and how int() fixes the classic bug. Third, f-strings, the clean way to weave a value into text. Fourth, indexing and slicing, reaching into a string to pull out characters and chunks, plus len and the IndexError. Everything your programs do to communicate with a user is built from these four pieces. Let's take them in order.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input is a command that pauses your program, waits for the user to type a line and press Enter, and hands that line back to you. You usually give it a prompt, the message shown to the user, like input('Your name: '). Whatever they type, you capture in a variable. Code-along: name = input('Your name: '), then print('Nice to meet you,', name). I run it and type Sam. Run-verified output: Nice to meet you, Sam. The program waited, took Sam, stored it in name, and we used that variable. Simple, and it changes everything, your program is no longer a fixed script, it responds to whoever's using it.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Say this one slowly, it's the rule that trips up everybody. input ALWAYS returns a string, even if the person types digits. Proof: x = input('Type a number: '), then print(type(x)). I run it and type 5. Run-verified output: &lt;class 'str'&gt;. You typed 5, but Python stored the STRING '5', not the number 5. Every single time input runs, you get text back. Why care? The moment you try to do math with it, things break, which is the very next slide. The memory hook: input always gives you a string, convert it with int if you need to do math.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do it live and let it crash. age = input('Age: '), then print(age + 1). I run it and type 25. Python stops, run-verified: TypeError, can only concatenate str (not 'int') to str. We tried to add the number 1 to the string '25'. Python won't glue a number onto text, and the error even spells it out: can only concatenate str to str. This is the classic Week 3 bug, and it's not a sign you did something dumb, everyone hits it. The error is the computer pointing right at the problem. Next slide: the one-character fix.</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fix, and it's the signature move of the week. Wrap the input in int(): age = int(input('Age: ')), then print(age + 1). I run it and type 25. Run-verified output: 26. int() converts the string '25' into the number 25, and now the math works. Rule of thumb to tattoo on your brain: need to do math with input? Wrap it in int(). One related trap while we're here: print('5' + '3') is run-verified 53, two strings JOIN, they don't add, while '5' + 3 crashes with that same TypeError. Quotes mean text, and text joins. To add numerically, both sides must be numbers.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let's build a nice sentence around that value. The clean way is the f-string, this week's star. name = 'Ada', then print(f'Hello, {name}!'). Run-verified output: Hello, Ada!. Put an f right before the opening quote, then drop a variable inside curly braces. Python replaces {name} with its value. The big win: f-strings handle numbers without a manual conversion. score = 42, print(f'You scored {score} points.') gives, run-verified, You scored 42 points. With plain concatenation you'd have had to convert 42 to a string first. From now on, f-strings are our default way to build output. And watch the f, forget it and Python prints {name} literally.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string is a sequence of characters, and Python lets us reach in and grab pieces. Picture this ruler for the word PYTHON. P is at index 0, Y at 1, T at 2, H at 3, O at 4, N at 5. len('PYTHON') is run-verified 6, so the valid indices are 0 through 5. And you can count from the right too: -1 is the last character N, -2 is O, all the way back to -6 which is P. Two ways to name the same spot. When you want the last character, reach for -1, don't compute len minus one in your head. This ruler is the mental model behind every index and slice we do next.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3</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Input / Output</a:t>
            </a:r>
          </a:p>
          <a:p>
            <a:pPr algn="ctr"/>
            <a:r>
              <a:rPr sz="6000" b="1">
                <a:solidFill>
                  <a:srgbClr val="FFFFFF"/>
                </a:solidFill>
                <a:latin typeface="Arial"/>
              </a:rPr>
              <a:t>&amp; Strings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Ask a question. Build an answer. Slice a string.</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INDEXING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400" b="1">
                <a:solidFill>
                  <a:srgbClr val="FFFFFF"/>
                </a:solidFill>
                <a:latin typeface="Courier New"/>
              </a:rPr>
              <a:t>s[0] → P</a:t>
            </a:r>
          </a:p>
          <a:p>
            <a:pPr algn="ctr"/>
            <a:r>
              <a:rPr sz="3400" b="1">
                <a:solidFill>
                  <a:srgbClr val="FFFFFF"/>
                </a:solidFill>
                <a:latin typeface="Courier New"/>
              </a:rPr>
              <a:t>s[-1] → 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for s = "PYTHON"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PREDICT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"PYTHON"[1:4]</a:t>
            </a:r>
          </a:p>
          <a:p>
            <a:pPr algn="ctr"/>
            <a:r>
              <a:rPr sz="4000" b="1">
                <a:solidFill>
                  <a:srgbClr val="FFFFFF"/>
                </a:solidFill>
                <a:latin typeface="Courier New"/>
              </a:rPr>
              <a:t>→ ?</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YTHO? ... reveal next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RUN 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Courier New"/>
              </a:rPr>
              <a:t>YTH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Stop is exclusive: positions 1, 2, 3 — not 4</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GO TOO FAR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000" b="1">
                <a:solidFill>
                  <a:srgbClr val="FFFFFF"/>
                </a:solidFill>
                <a:latin typeface="Courier New"/>
              </a:rPr>
              <a:t>s = "cat"</a:t>
            </a:r>
          </a:p>
          <a:p>
            <a:pPr algn="ctr"/>
            <a:r>
              <a:rPr sz="3000" b="1">
                <a:solidFill>
                  <a:srgbClr val="FFFFFF"/>
                </a:solidFill>
                <a:latin typeface="Courier New"/>
              </a:rPr>
              <a:t>s[5] → IndexError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len('cat') is 3 → valid indices 0, 1, 2</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DEBUG IS A LOOP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Run → read</a:t>
            </a:r>
          </a:p>
          <a:p>
            <a:pPr algn="ctr"/>
            <a:r>
              <a:rPr sz="6000" b="1">
                <a:solidFill>
                  <a:srgbClr val="FFFFFF"/>
                </a:solidFill>
                <a:latin typeface="Arial"/>
              </a:rPr>
              <a:t>→ fix → run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This week's two bugs, on repeat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 +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run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miscount the exclusive stop</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WORK · 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Ask, slice, fix</a:t>
            </a:r>
          </a:p>
          <a:p>
            <a:pPr algn="ctr"/>
            <a:r>
              <a:rPr sz="6000" b="1">
                <a:solidFill>
                  <a:srgbClr val="FFFFFF"/>
                </a:solidFill>
                <a:latin typeface="Arial"/>
              </a:rPr>
              <a:t>Next: decisions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3 · Quiz 3 · Discussion 3 · Assignment 3 · Coding Lab 3</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greeting that</a:t>
            </a:r>
          </a:p>
          <a:p>
            <a:pPr algn="ctr"/>
            <a:r>
              <a:rPr sz="6000" b="1">
                <a:solidFill>
                  <a:srgbClr val="FFFFFF"/>
                </a:solidFill>
                <a:latin typeface="Arial"/>
              </a:rPr>
              <a:t>can't greet you</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WEEK'S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Type in.</a:t>
            </a:r>
          </a:p>
          <a:p>
            <a:pPr algn="ctr"/>
            <a:r>
              <a:rPr sz="6000" b="1">
                <a:solidFill>
                  <a:srgbClr val="FFFFFF"/>
                </a:solidFill>
                <a:latin typeface="Arial"/>
              </a:rPr>
              <a:t>Answer out.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How does a program turn what a person types into a useful reply?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INPUT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input()</a:t>
            </a:r>
          </a:p>
          <a:p>
            <a:pPr algn="ctr"/>
            <a:r>
              <a:rPr sz="6000" b="1">
                <a:solidFill>
                  <a:srgbClr val="FFFFFF"/>
                </a:solidFill>
                <a:latin typeface="Arial"/>
              </a:rPr>
              <a:t>asks, and waits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It pauses, reads a line, hands it back</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LOAD-BEARING RULE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input() always</a:t>
            </a:r>
          </a:p>
          <a:p>
            <a:pPr algn="ctr"/>
            <a:r>
              <a:rPr sz="6000" b="1">
                <a:solidFill>
                  <a:srgbClr val="FFFFFF"/>
                </a:solidFill>
                <a:latin typeface="Arial"/>
              </a:rPr>
              <a:t>returns a str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Even when the user types 5</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WATCH IT CRASH</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000" b="1">
                <a:solidFill>
                  <a:srgbClr val="FFFFFF"/>
                </a:solidFill>
                <a:latin typeface="Courier New"/>
              </a:rPr>
              <a:t>age = input("Age: ")</a:t>
            </a:r>
          </a:p>
          <a:p>
            <a:pPr algn="ctr"/>
            <a:r>
              <a:rPr sz="3000" b="1">
                <a:solidFill>
                  <a:srgbClr val="FFFFFF"/>
                </a:solidFill>
                <a:latin typeface="Courier New"/>
              </a:rPr>
              <a:t>print(age + 1)</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TypeError — you can't add a number to text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THE BUG → THE FIX</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000" b="1">
                <a:solidFill>
                  <a:srgbClr val="FFFFFF"/>
                </a:solidFill>
                <a:latin typeface="Courier New"/>
              </a:rPr>
              <a:t>age = int(input())</a:t>
            </a:r>
          </a:p>
          <a:p>
            <a:pPr algn="ctr"/>
            <a:r>
              <a:rPr sz="3000" b="1">
                <a:solidFill>
                  <a:srgbClr val="FFFFFF"/>
                </a:solidFill>
                <a:latin typeface="Courier New"/>
              </a:rPr>
              <a:t>print(age + 1)</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Wrap input() in int() → prints 26</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BUILD OUTPUT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f"Hi {name}"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Put an f before the quote; drop a value in { }</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A STRING IS A SEQUENCE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400" b="1">
                <a:solidFill>
                  <a:srgbClr val="1E2761"/>
                </a:solidFill>
                <a:latin typeface="Courier New"/>
              </a:rPr>
              <a:t>P Y T H O N</a:t>
            </a:r>
          </a:p>
          <a:p>
            <a:pPr algn="ctr"/>
            <a:r>
              <a:rPr sz="3400" b="1">
                <a:solidFill>
                  <a:srgbClr val="1E2761"/>
                </a:solidFill>
                <a:latin typeface="Courier New"/>
              </a:rPr>
              <a:t>0 1 2 3 4 5</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Count from 0 on the left, from -1 on the right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