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10. Last week was the list; this week is the other three collections — tuples, dictionaries, and sets — and the real skill on top: choosing the right one for a job. Ground rules unchanged: the grade is coursework — tutorials, quizzes, the weekly Coding Lab, discussions, assignments. An approved chatbot is your pair-programmer on coursework, but NOT on quizzes or exams. And the load-bearing habit of this course is sharper than ever this week: don't guess what a dictionary lookup or a set prints — run it and read what Python actually does. Two of this week's outputs surprise almost everyone the first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Last collection: the set. A set is an unordered bag that automatically refuses duplicates. Two superpowers. One, dedupe a list in one line: set(my_list) gives you just the unique values, and len(set(my_list)) counts the DISTINCT items — how many unique visitors? len(set(visitor_ids)). Two, fast membership: for s = {1, 2, 3}, 2 in s is True, 5 in s is False. The big warning, on the next slide: a set has NO order and no index. There's no s[0], and you must never rely on the order a set prints in. One gotcha to bank now: {} is an empty DICTIONARY, not a set — an empty set is set(). Python reserved the curly braces for dicts.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signature predict of the week. You typed the value 2 twice. Predict the output, then run it. The run-verified result is {1, 2, 3} — the set keeps only ONE of each value, so the duplicate 2 is gone. A set holds only unique values, full stop. Turn a messy list into its unique values the same way: set([1, 2, 2, 3, 3, 3]) is {1, 2, 3}, and len of that is 3. Now the discipline point: for these tiny integers the order happens to look tidy, but that's luck, not a rule — sets are UNORDERED. Never write code that depends on the order a set prints. The moment you need order, use a list. What a set guarantees is what's in it, never the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headline skill, on the one light slide. Four collections, four jobs. A LIST: ordered and changeable — a playlist, a queue, scores you'll reorder. A TUPLE: ordered and fixed (immutable) — a coordinate, a date, an RGB color. A DICT: look things up by a key or name — a phone book, word counts, settings, a price list. A SET: unique values and fast membership — dedupe, or 'have I seen this ID before?' Two questions settle almost everything. One: do I look things up by a name or label? Then a dictionary. Two: do I just need the unique values? Then a set. Otherwise, list if the order can change, tuple if it's fixed. Choosing well up front saves you a rewrite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Rapid-fire — pick the collection for each job and say why. 'Store each student's grade by their name' — dictionary, because you look up by name (name is the key, grade is the value). 'Keep the unique tags used across all posts' — set, because you want only the unique values. 'A GPS coordinate that won't change' — tuple, because it's a fixed pair. 'A to-do list you reorder all day' — list, because it's ordered and changeable. Notice how the wording gives it away: 'by name' screams dictionary; 'unique' screams set; 'won't change' screams tuple; 'reorder' screams list. Training your ear for those cues is the skill we're after.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Four quick ones — predict each, then we run all four. print(len({3, 3, 4, 5, 5})) is 3: the set drops duplicates down to {3, 4, 5}, and len is 3 (run-verified). For d = {'pen': 3}, then d['pen'] = d['pen'] + 2, then print(d['pen']) is 5: we read 3, add 2, and assign back — an update, not a new key (run-verified). caps = {'France': 'Paris', 'Japan': 'Tokyo'}; print(caps['Japan']) is Tokyo (run-verified). And print({2, 4, 4, 6}) is {2, 4, 6} — the duplicate 4 is gone (run-verified). Celebrate any miss on the set items: that's exactly why we run code, and exactly why we never trust a set's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Your weekly workflow: write code in the online editor, run it, read what comes back. To SEE a dictionary, paste a counting loop into Python Tutor and step forward — watch the key-to-value box gain 'red': 1, then 'blue': 1, then 'red' tick to 2. Then the AI-critique moment. Ask a chatbot what print({3, 1, 2}) prints, what ages['Ada'] prints when 'Ada' isn't a key, and what {'x': 1}.get('z', 0) prints. Then run all three yourself. Two traps: it'll often print the set in a confident, made-up order (sets are unordered — don't trust it), and it'll invent a value or say None for the missing key (it's actually a KeyError — a crash). Your job all term: the tool drafts, you run it and judge.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week's work: Lecture Tutorial 10 (tuples, dicts, sets, choosing a collection); Quiz 10; Discussion 10 — Open Source vs. Proprietary, a genuine ethics debate where you weigh both sides fairly; Assignment 10 — Build a Lookup, Dedupe a List; and Coding Lab 10, 'Map It, Dedupe It, Lock It,' where you build a dictionary and a set, run a predict-then-run table, fix a KeyError and a tuple-mutation bug, and watch a dictionary fill up in Python Tutor. Everything closes Sunday. Next week we go deep on the collection you've used since Day 1 without thinking about it: strings. String methods, parsing and building text, and your first simple text-processing programs — and a string, it turns out, behaves a lot like an immutable sequence you now understand.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whole idea of a dictionary in one image: a phone book. If you want Ada's number, you don't read every number from page one — you look her up BY NAME. That's the leap this week. A list finds things by POSITION (an index number). A dictionary finds things by a KEY — a name, a word, an ID. Then two more containers: a guest list where each person appears once (that's a set — unique values), and a fixed coordinate like (40.7, -74.0) that should never change (that's a tuple — immutable). By Friday you'll build a phone book in code, dedupe a mess in one line, and crash a program on purpose two different ways.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question that frames the week: when you have a pile of data, which container do you reach for — a list, a tuple, a dictionary, or a set — and how do you look things up without crashing? Each collection is good at a different job, and picking well is half of writing clean code. Keep two questions in your pocket: do I look things up by a name or label? Then a dictionary. Do I just need the unique values? Then a set. Otherwise it's a list if the order can change, or a tuple if it's fixed. We'll build each one, then put them side by side and choose.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tuple is like a list — an ordered group of values — but written with parentheses, and it CANNOT be changed after you make it. That property is called immutability. Run: point = (3, 4); print(point) shows (3, 4); print(point[0]) shows 3; print(len(point)) shows 2. Indexing is identical to a list — the parentheses are the only syntax change. You can also unpack it: x, y = point gives x the value 3 and y the value 4 in one line. Reach for a tuple when a group of values belongs together and should stay fixed: a coordinate, a date, an RGB color. The next slide shows what happens when you try to change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Predict before you run. A list would happily let us do nums[0] = 9 last week. A tuple? Run it. The run-verified result is an error: TypeError: 'tuple' object does not support item assignment. That's immutability in action — the tuple refuses to change. Read the error bottom-up like always: the last line names it, and 'does not support item assignment' is the tell. If you genuinely need a different value, you don't edit the tuple — you build a NEW one: point = (9, 4). This 'won't change' behavior is a feature: it protects data that should never be altered. The error type to remember here is TypeError, distinct from the KeyError we'll meet for dictionaries.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most useful collection in Python: the dictionary. It stores PAIRS — each pair is a key and a value — written with curly braces and colons: {key: value}. Build a phone book: phone = {'Sam': 5551234, 'Ada': 5559876}; print(phone) shows {'Sam': 5551234, 'Ada': 5559876}. Look someone up BY KEY: print(phone['Sam']) shows 5551234 — that's the whole job, fast lookup by name. Add a pair just by assigning to a new key: phone['Mo'] = 5552020. Update an existing key the same way: phone['Sam'] = 5550000 REPLACES Sam's value. Adding and updating look identical — dict[key] = value — and there's only ever one value per key. Once you can think in key-to-value, a huge class of real programs opens 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Predict, then run. caps is a dictionary mapping a country to its capital. print(caps['France']) asks for the value stored under the key 'France'. The run-verified output is Paris. Notice we looked up by the KEY ('France'), and got back the VALUE ('Paris') — not the other way around. This is the dictionary's signature move and the thing that makes it different from a list: a list would make you remember that Paris is at position 0; a dictionary lets you ask for it by name. The most common first-time mistake is mixing up keys and values — the key is what you put in the brackets; the value is what comes 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Three more dictionary moves. Iterate it: for name in ages: hands you each KEY; for name, age in ages.items(): hands you the pair. list(ages.keys()) gives ['Sam', 'Ada']; list(ages.values()) gives [20, 22] for ages = {'Sam': 20, 'Ada': 22}. The counting idiom you'll use constantly: counts[w] = counts.get(w, 0) + 1 — 'whatever's there, or 0 if it's new, plus one.' And the seatbelt: .get(). Square brackets crash on a missing key; .get(key) returns None instead, and .get(key, default) returns a fallback. Reach for .get() whenever a key MIGHT be missing. That sets up the trap on the next slide — what square brackets do when the key isn't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dictionary bug and the one everyone's first guess gets wrong. Predict it: most people say it prints None. Run it. The run-verified result is an error: KeyError: 'Ada'. 'Ada' was never a key, and square-bracket lookup on a missing key does NOT return None — it CRASHES with a KeyError. Two fixes. One: ages.get('Ada') returns None, and ages.get('Ada', 0) returns the fallback 0 — no crash. Two: guard with if 'Ada' in ages: before you look up. Remember the contrast — square brackets crash; only .get() returns None. When in doubt, run both side by side and watch them tell two different stories. This is exactly the kind of thing a chatbot will lie to you about.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Tuples, Dictionaries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&amp; Sets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Choosing the right collection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SETS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Unique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and unordered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{...} — duplicates vanish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— THE SIGNATURE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  <a:latin typeface="Courier New"/>
              </a:rPr>
              <a:t>print({1, 2, 2, 3})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You typed 2 twice. Now what?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CHOOSING THE RIGHT COLLECTION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list · tuple</a:t>
            </a:r>
          </a:p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dict · set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6A74A8"/>
                </a:solidFill>
                <a:latin typeface="Arial"/>
              </a:rPr>
              <a:t>Two questions settle almost every choice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YOUR TURN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Which one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for the job?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Grades by name? Unique tags? A coordinate?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PREDICT-THEN-RUN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len({3,3,4,5,5})</a:t>
            </a:r>
          </a:p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d["pen"]=d["pen"]+2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Say it out loud, then run all four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TECH WORKFLOW · AI-CRITIQUE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The tool drafts.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You run it.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Catch the set-order and KeyError slips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 / NEXT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Map it, dedupe it,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lock it 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Next: Strings in Depth &amp; Text Processing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Look it up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by name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 phone book, not a page-by-page search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BIG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Which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container?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List, tuple, dict, or set — and why?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TUPLES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 pair that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won't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(a, b) — ordered and immutable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— TUPLE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000" b="1">
                <a:solidFill>
                  <a:srgbClr val="FFFFFF"/>
                </a:solidFill>
                <a:latin typeface="Courier New"/>
              </a:rPr>
              <a:t>point = (3, 4)</a:t>
            </a:r>
          </a:p>
          <a:p>
            <a:pPr algn="ctr"/>
            <a:r>
              <a:rPr sz="3000" b="1">
                <a:solidFill>
                  <a:srgbClr val="FFFFFF"/>
                </a:solidFill>
                <a:latin typeface="Courier New"/>
              </a:rPr>
              <a:t>point[0] = 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What does Python do?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DICTIONARIES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Key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to value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phone = {"Sam": 5551234}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— LOOKUP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caps = {"France":"Paris",</a:t>
            </a:r>
          </a:p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           "Japan":"Tokyo"}</a:t>
            </a:r>
          </a:p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print(caps["France"])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Look up the value under the key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SAFE LOOKUP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.get() is your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seatbelt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and .keys() · .values() · .items()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SPOT THE BUG — KEYERROR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ages = {"Sam": 20}</a:t>
            </a:r>
          </a:p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print(ages["Ada"])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It doesn't print None — it crashes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