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12. Until now every program forgets everything when it ends. Today programs gain memory (files) and resilience (exceptions). Ground rules unchanged: studio format, type and run every example; AI is your pair-programmer on coursework but NOT on quizzes or exams. By Friday you'll write a file, read it back, and make a crash into a polite message.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Build a tiny memory program: write a list of items to a file with a write loop, then read them back and count with for line in f: count += 1. run-verified Lines: 3. The program 'remembered' across the two halves; run it twice and the file persists. This is the seed of every app that saves your data between sessions.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Top misconceptions: 'w' OVERWRITES (starts the file empty) — appending uses 'a', a preview not required this week. You do NOT need f.close() inside a with block. try/except catches only the TYPE you name. And a file read is a STRING, not a number — type(f.read()) is &lt;class 'str'&gt; (run-verified). Convert with int(...) inside a try/except ValueError.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everyday loop: write with open(name,'w'); read with open(name); wrap anything that can fail in try/except &lt;SpecificError&gt;; read the exception TYPE on the last line of a traceback to know which except to add. Use online-python.com to run, pythontutor.com to step through, and an approved chatbot to draft — then check it by running.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Ask a chatbot: 'read a file and handle the case where it doesn't exist.' Then RUN it and check: did it catch FileNotFoundError specifically, or use a bare except: that hides every bug? Did it actually create/read the file? Chatbots routinely catch the wrong type or over-broaden the except. The tool drafts; you run it and judge — exactly this course's whole habit.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Lecture Tutorial 12 (AI tutor, share link). Quiz 12 (no AI). Discussion 12 — 'Fail Loudly or Fail Silently?' (post AI summary + chat link, reply to two peers). Assignment 12 — 'Remember &amp; Recover' (write/read a file + handle errors). Coding Lab 12 — 'Save, Read, Recover' (50 pts). All due Sunday. Start with the tutorial, then the lab.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Tease the discussion: should a program crash loudly with a clear error, or catch the exception and keep going quietly? A bare except: pass can hide a real bug (silent wrong numbers, a lost transfer); but an optional missing file should be caught and handled. The skill is choosing per situation — and the middle path: catch a SPECIFIC exception, handle it, and log it. Present both sides fairly on the board.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Tease next week: we have data in files and collections — how do we SEARCH and SORT it efficiently? Linear search vs. binary search, a simple sort, and our first look at Big-O — counting steps to compare how fast an algorithm is. Remind students to run their file programs before Sunday and to read the error type whenever something crashes.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Ask: write a program that counts how many times you've run it. They can't — variables reset to zero each run. A program has no memory of yesterday. FILES are how programs remember. Then: open a file that doesn't exist — crash. Today we also make crashes into friendly messages. Memory hook: 'with opens it and closes it for you; try the risky line, except catches the fall.'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Code-along. with open('notes.txt','w') as f: f.write('hello\nworld'). 'w' is write mode — creates the file or overwrites it. Nothing prints, but a file now exists on disk. \n is a newline. The with block closes the file automatically when it ends — that's why we always use with.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with open('notes.txt') as f: print(f.read()) — run-verified output is two lines: hello then world. The default mode is read, so we don't pass 'w'. Key point: .read() returns the file's contents as a STRING — even if the file holds digits. To read line by line, loop: for line in f: print(line.strip()) — strip removes the trailing newline.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Some operations fail at runtime — a missing file, int('abc'), divide by zero. Without protection the program crashes. try/except says: try this risky thing; if a SPECIFIC error happens, do this instead. try: open('missing.txt')... except FileNotFoundError: print('Sorry, that file was not found.') — run-verified, prints the friendly message, no crash.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Predict: try: x = 6 / 2; print('ok:', x) except ZeroDivisionError: print('div0'). The try block SUCCEEDS, so the except is skipped — run-verified output is 'ok: 3.0'. Note the 3.0: division always gives a float. The except only runs if the try actually raises the named exception.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Collection slide. FileNotFoundError = opening a file that isn't there. ValueError = converting bad text, int('3.5'). ZeroDivisionError = 10/0. KeyError = a missing dict key, d['b']. Run each to see the real last line of the traceback. Crucial: except catches only the TYPE you name — except ValueError will NOT catch a FileNotFoundError.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try: n = int('abc') except ValueError: print('That was not a number.') — run-verified, prints the message. The raw error's last line is ValueError: invalid literal for int() with base 10: 'abc'. This is why reading a number from a file pairs with try/except ValueError — the read is a string and might not be a valid number.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with open('scores.txt') as f: print(f.read()) — if scores.txt doesn't exist, run-verified this raises FileNotFoundError: [Errno 2] No such file or directory: 'scores.txt' and the program stops. Fix: wrap the risky open in try/except FileNotFoundError and print 'No scores file yet — starting fresh.' Debugging an exception is a loop: run, read the type on the last line, wrap that type, run again.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CSCI 1101 · PROGRAMMING FUNDAMENTALS · WEEK 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Save,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Recover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Files give programs memory; try/except gives them resilience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Silver Oak University · Department of Computer Science · Prof. Okafor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A USEFUL PATTERN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Save &amp; reload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WATCH OUT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Courier New"/>
              </a:rPr>
              <a:t>"w" overwrites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it does not add to the file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YOUR TOOLBOX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Write. Read.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Recover.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AI-CRITIQUE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Catch the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wrong except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THIS WEEK'S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Tutorial · Quiz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Lab · Assignment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DESIGN DEBATE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Loud or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silent?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this week's discussion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NEXT WEEK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Algorithms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searching, sorting &amp; Big-O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HOOK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Count your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own runs?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you can't — every variable resets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WRITE A FILE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  <a:latin typeface="Courier New"/>
              </a:rPr>
              <a:t>open(name,"w")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creates it, or overwrites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READ IT BACK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5600" b="1">
                <a:solidFill>
                  <a:srgbClr val="FFFFFF"/>
                </a:solidFill>
                <a:latin typeface="Courier New"/>
              </a:rPr>
              <a:t>.read()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returns the whole file as a string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WHEN IT FAILS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  <a:latin typeface="Courier New"/>
              </a:rPr>
              <a:t>try / except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PREDICT · THEN RUN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which block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runs?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try succeeds → except is skipped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6A74A8"/>
                </a:solidFill>
                <a:latin typeface="Arial"/>
              </a:rPr>
              <a:t>THE FOUR YOU'LL MEET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1E2761"/>
                </a:solidFill>
                <a:latin typeface="Arial"/>
              </a:rPr>
              <a:t>FileNotFound · Value</a:t>
            </a:r>
          </a:p>
          <a:p>
            <a:pPr algn="ctr"/>
            <a:r>
              <a:rPr sz="4600" b="1">
                <a:solidFill>
                  <a:srgbClr val="1E2761"/>
                </a:solidFill>
                <a:latin typeface="Arial"/>
              </a:rPr>
              <a:t>ZeroDivision · Key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6A74A8"/>
                </a:solidFill>
                <a:latin typeface="Arial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INT('ABC')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  <a:latin typeface="Courier New"/>
              </a:rPr>
              <a:t>ValueError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SPOT &amp; FIX THE BUG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Courier New"/>
              </a:rPr>
              <a:t>open(missing)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it crashes — why, and the fix?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