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Welcome to Week 13. You can store data; now you learn to search and sort it, and to ask how FAST an algorithm is. Ground rules unchanged: studio format, run every instrumented example; AI is a pair-programmer on coursework but not on quizzes/exams. Thursday is the Thanksgiving holiday, so we meet Tuesday and the week's work is due Sunday. By Friday you'll count comparisons and watch binary search beat linear 13-to-4.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everyday workflow: write the search or sort; add a comparisons counter and print it; run it on lists of different sizes and watch the counts grow; visualize the loop in Python Tutor. You measure speed by COUNTING operations — deterministic and machine-independent — not by a stopwatch, which varies with hardware and load.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Ask a chatbot: how many comparisons does binary search take to find 13 in the sorted list 1 to 16, and does binary search work on an unsorted list? Then CHECK by running an instrumented version: chatbots often miscount (say 3 or 5 instead of the run-verified 4) and frequently claim binary search works on unsorted data — it doesn't. The tool drafts; you run it and judge.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Lecture Tutorial 13 (AI tutor, share link). Quiz 13 (no AI). Discussion 13 — 'Who Decides the Ranking?' (post AI summary + chat link, reply to two peers). Assignment 13 — 'Search, Sort, Count.' Coding Lab 13 — 'Count the Steps' (50 pts). All due Sunday Nov 29. Start with the tutorial, then the lab.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Tease the discussion: ranking algorithms in search, feeds, and recommendations decide what billions of people see. Weigh the benefits — relevance, scale, discovery, filtering spam — against the risks — bias, filter bubbles, manipulation, opacity. Who's accountable when a ranking system causes harm? Present both sides fairly; 'the algorithm is just neutral math' is itself contested, because choosing what to optimize for is a human decision.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takeaway: when you wonder how fast an algorithm is, don't guess — instrument it and count the operations. A program that gets the right answer slowly is still a problem worth fixing, and Big-O is how programmers talk about it. Run your searches before Sunday and watch the counts.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Tease next week: we've used loops to repeat. Next week a function calls ITSELF — recursion — with a base case to stop it and a recursive case to shrink the problem. We'll watch the call stack grow and shrink step by step in Python Tutor. Bring your Thanksgiving leftovers and your curiosity.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Play it live: I'm thinking of a number 1-100; you guess, I say higher or lower. The room lands it in ~7 guesses, not 100, because they HALVE the range each time. That's binary search. Today you'll see why halving beats checking-one-at-a-time, and how we measure the difference by counting steps. Memory hook: binary search halves the list, but only if it's sorted.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Linear search checks each element in order until it finds the target or runs out. Instrument it with a comparisons counter. On [4,8,15,16,23,42], finding 16 takes run-verified 4 comparisons (index 3); finding the last item 42 takes 6; a missing value takes 6 (checks everything). For n items, worst case n comparisons: O(n). It works on ANY list, sorted or not.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Binary search works only on a SORTED list. Check the middle: if it's the target, done; if the target is bigger, throw away the left half (lo=mid+1); else the right (hi=mid-1). On sorted [4,8,15,16,23,42], finding 16 takes run-verified 3 comparisons; finding 4 takes 2. The payoff: halving means O(log n) — on a million items, ~20 steps instead of a million.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headline. On the sorted list 1..16, find 13. Linear search: run-verified 13 comparisons. Binary search: run-verified 4 comparisons. Same answer (index 12), 13 steps vs 4. Double the list to 32 and linear needs ~32 while binary needs ~5. Have the room predict each count, then run the instrumented code and watch. This is why binary search matters — and why we COUNT instead of guessing.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To use binary search you need a sorted list. Selection sort: repeatedly find the smallest remaining item and swap it into place. selection_sort([5,2,9,1,7]) -&gt; run-verified [1,2,5,7,9]. Notice the loop INSIDE a loop: for each of n positions we scan the rest, about n times n work. That's O(n squared) — fine for small lists, slow for big ones, which is why real sorts use cleverer algorithms (a CS2 topic).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Collection slide. Big-O describes how the work GROWS as the input grows, not the exact step count. O(1) constant — a direct index lst[5], size doesn't matter. O(log n) logarithmic — binary search, halving, very fast. O(n) linear — linear search, grows with the list. O(n squared) quadratic — selection sort, a loop in a loop, slows down fast. Big-O ignores constants: it answers 'what happens when the list gets 1000x bigger?'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Run binary search on the UNSORTED [8,4,23,16,42,15] searching for 4: run-verified it returns -1, not found. But 4 IS in the list, at index 1! Not a typo — a broken PRECONDITION: binary search assumes sorted order to decide which half to discard, so it threw away the half holding 4. Fix: sort first, sorted(...) -&gt; then it finds 4 at index 0. Lesson: some bugs are broken assumptions, not typos. Always ask what an algorithm requires.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Top misconceptions. Binary search works only on a SORTED list (Segment 6). Binary isn't ALWAYS faster — for a tiny or unsorted list you'd have to sort first, and linear can win. Big-O is the GROWTH rate, not the exact step count. And use hi = len(lst) - 1 (the last valid index), with the loop while lo &lt;= hi — a classic off-by-one lives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84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CSCI 1101 · PROGRAMMING FUNDAMENTALS · WEEK 13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Count</a:t>
            </a:r>
          </a:p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the Steps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Two programs, same answer — why is one a thousand times faster?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806440"/>
            <a:ext cx="1036015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100" b="0">
                <a:solidFill>
                  <a:srgbClr val="6A74A8"/>
                </a:solidFill>
                <a:latin typeface="Arial"/>
              </a:rPr>
              <a:t>Silver Oak University · Department of Computer Science · Prof. Okafor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YOUR TOOLBOX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Instrument it.</a:t>
            </a:r>
          </a:p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Count.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AI-CRITIQUE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Miscounted</a:t>
            </a:r>
          </a:p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steps?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THIS WEEK'S WORK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Tutorial · Quiz</a:t>
            </a:r>
          </a:p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Lab · Assignment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DISCUSSION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Who decides</a:t>
            </a:r>
          </a:p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the ranking?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an ethics debate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COUNT, DON'T GUESS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Measure it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the week in one line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NEXT WEEK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Recursion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a function that calls itself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HOOK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Guess my</a:t>
            </a:r>
          </a:p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number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1 to 100 — in about 7 guesses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SEARCH 1 OF 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Linear search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check each item — O(n)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SEARCH 2 OF 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Binary search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halve a SORTED list — O(log n)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PREDICT · THEN RUN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13 vs 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same answer, very different cost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PUT IT IN ORDER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Selection sort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find the smallest, place it — O(n²)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6A74A8"/>
                </a:solidFill>
                <a:latin typeface="Arial"/>
              </a:rPr>
              <a:t>HOW FAST DOES IT GROW?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000" b="1">
                <a:solidFill>
                  <a:srgbClr val="1E2761"/>
                </a:solidFill>
                <a:latin typeface="Arial"/>
              </a:rPr>
              <a:t>O(1) · O(log n)</a:t>
            </a:r>
          </a:p>
          <a:p>
            <a:pPr algn="ctr"/>
            <a:r>
              <a:rPr sz="6000" b="1">
                <a:solidFill>
                  <a:srgbClr val="1E2761"/>
                </a:solidFill>
                <a:latin typeface="Arial"/>
              </a:rPr>
              <a:t>O(n) · O(n²)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6A74A8"/>
                </a:solidFill>
                <a:latin typeface="Arial"/>
              </a:rP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SPOT &amp; FIX THE BUG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binary on</a:t>
            </a:r>
          </a:p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unsorted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it says 'not found' — but it's there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WATCH OUT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5600" b="1">
                <a:solidFill>
                  <a:srgbClr val="FFFFFF"/>
                </a:solidFill>
                <a:latin typeface="Arial"/>
              </a:rPr>
              <a:t>Sorted only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