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 happy Labor Day, and welcome to Week 2. Same three promises as always. One: this course is mostly coursework — weekly tutorials, quizzes, discussions, assignments, and a Political Analysis Workshop every week, plus a midterm and final. Steady work beats cramming. Two: the AI policy — required on coursework, banned on quizzes and exams. Three, and most important: this course studies the most argued-about subjects there are, and it will never tell you what to conclude. Today we build the vocabulary the entire rest of the course leans on — power, authority, legitimacy, the state — and meet three thinkers who each answered the same terrifying question differently. Your grade never depends on which one you find persuasive.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main event. Imagine there is no government whatsoever — political scientists call this hypothetical the state of nature. Would you be better or worse off? What, if anything, would you agree to give up to escape it, and to whom? Three thinkers asked exactly this and built entire theories of legitimate government from their answers. Same starting move for all three — imagine no government, ask what people would rationally agree to. Completely different endpoints, because each thinker was most afraid of a different failure. Today you meet Thomas Hobbes and John Locke in depth, with Jean-Jacques Rousseau previewed. Keep one question in your head the whole time: what is THIS thinker most afraid of — and how does that fear shape his solution?</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Thomas Hobbes's state of nature is a war of every man against every man — not because people are evil, but because scarce resources, rough equality of ability, and no common power to keep everyone in awe produce constant, rational fear of attack. His exact words, Chapter Thirteen: life in that condition is solitary, poor, nasty, brutish, and short. Also Chapter Thirteen: a condition where every man is enemy to every man. Hobbes's solution: people rationally agree to a social contract transferring their rights to a single, near-absolute sovereign powerful enough to keep the peace — and once transferred, that authority should not ordinarily be resisted, because the alternative, a return to the war of all against all, is worse than almost any abuse a sovereign could commit. What Hobbes fears most: chaos.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John Locke's state of nature is milder than Hobbes's — governed by a discoverable natural law, 'no one ought to harm another in his life, health, liberty, or possessions' — but still inconvenient and insecure, because without a common judge, people are biased in their own cases and enforcement is unreliable. His exact words, section 95: men being, as has been said, by nature, all free, equal, and independent, no one can be put out of this estate, and subjected to the political power of another, without his own consent. Locke's solution: people consent to form government strictly to better secure rights they already had — life, liberty, property. Government is a trust, its power is limited, and if it betrays that trust, the people retain a right to resist and replace it. What Locke fears most: tyranny.</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Same starting move, opposite conclusions, because each man feared a different failure mode. Hobbes fears chaos so much he'll accept an almost-absolute sovereign with no ordinary right of rebellion — because for him, nearly any government beats none at all. Locke fears tyranny so much he insists government stay limited, conditional, and revocable — because for him, an unchecked sovereign is itself the danger, not the cure. And a third thinker, Jean-Jacques Rousseau, feared BOTH outcomes. His Social Contract, 1762, opens with the accurately quoted line: man is born free, and everywhere he is in chains. Rousseau's answer is more radical — legitimate authority comes only from the people ruling themselves collectively through what he called the general will, a concept we preview today and return to.</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worked case. A country has just overthrown a brutal dictatorship — courts closed, police scattered, rival armed groups jockeying for control. What should happen next? Through Hobbes's lens: the overriding priority is order — get any capable, unified authority in place fast, even one with sweeping power, because delay and division risk exactly the war of all against all he describes. Through Locke's lens: the overriding priority is building a government the people actually consent to and that is limited from the start — installing an unchecked strongman now, however orderly, risks trading chaos for a harder-to-undo tyranny. Neither lens is 'the' answer — political scientists use both to illuminate different risks in the same real situation. Which risk should weigh more is itself a genuinely contested, partly normative judgment.</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week's signature AI-critique trap. Ask your approved chatbot to compare Hobbes and Locke's views and give you a quotation from each. Then check its work against the real Project Gutenberg texts linked in the module. The classic slips: swapping which thinker favored an absolute sovereign versus limited government — genuinely common, not a rare glitch; inventing a plausible-sounding 'quotation' that appears nowhere in either text; or blurring Locke with Rousseau, since both discuss consent and popular authority, but only Rousseau centers the general will and only Locke centers individual natural rights predating society. The rule all term: the tool drafts, you verify against the source. You'll practice this exact catch in this week's tutorial and in the Political Analysis Workshop, where you set Hobbes and Locke's actual words side by side.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Everything lands Sunday, September 13 at 11:59 p.m., with the discussion's initial post due Friday. Work top to bottom: the tutorial teaches the full vocabulary and both thinkers, the practice drills it, and the workshop is the heart of the course — you'll source and close-read Hobbes's Leviathan Chapter Thirteen and Locke's Second Treatise section 95 side by side, then catch the chatbot's mistakes about them. The quiz is ten quick items, closed to AI. The discussion asks what makes authority legitimate — consent, tradition, results, or something else — take any position, state the other side fairly. The assignment coaches you through comparing Hobbes's and Locke's cases for political authority; any well-defended position earns full marks. Start early, especially the workshop.</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today you built power, authority, and legitimacy into a precise vocabulary, defined the state by its four criteria, took sovereignty apart into internal and external, and watched Hobbes and Locke answer 'why obey?' in two opposite ways — chaos versus tyranny as the fear driving each theory. Next week we shift from 'why obey government at all' to a different question: 'what should government's actual program be?' — the major political ideologies, liberalism, conservatism, socialism, and others, each defined fairly and neutrally, with no ranking and no advocacy. It is the single most sensitivity-critical week of the entire term, and I will hold every definition to exactly the same fairness standard we practiced today.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robber points a gun at you and demands your wallet. You hand it over. Did he have authority over you? Most students say no, instinctively — even though he clearly had power, since you complied. So what's missing? What would have to be true for the demand to feel like something you OUGHT to obey, not just something you're forced into? Let that sit for a beat. Political scientists reserve precise vocabulary for exactly this gap. Power is the raw capacity to make someone comply — the robber has it. Authority is a recognized RIGHT to be obeyed. Legitimacy is the broader judgment that the whole arrangement is rightful. Today we build all three carefully, then meet three thinkers who tried to explain how naked power could ever become rightful authority.</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Power is the capacity of an actor to get another actor to do something they would not otherwise do — a fact about capability, and it says nothing about whether the compliance is right. Authority is power recognized as rightful by those subject to it — a right to command, matched by an expectation of obedience. Legitimacy is the broader property of a whole political system: the general belief, among those governed, that its rules and its exercise of power are appropriate and worthy of obedience. Legitimacy is what lets authority function without constant force — a legitimate government mostly doesn't need to point guns at people. Weber's own definition of the state, 1919: a human community that successfully claims the monopoly of the LEGITIMATE use of physical force within a territory. Notice that word doing the work.</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Yes — and seeing how sharpens all three concepts. A dictator ruling purely through fear has raw power but thin authority and low legitimacy — everyone complies, almost no one believes it's rightful, which is exactly why such regimes often invest heavily in propaganda and ritual to manufacture the appearance of legitimacy. A popular elected official making an unpopular but constitutionally proper decision can have full legitimate authority even when many citizens disagree with that specific call — legitimacy attaches to the process and the office, not to being liked every time. And legitimacy can erode gradually: a government can keep its formal authority — the office, the rules — while public belief in its rightfulness quietly declines. That's a real, trackable empirical phenomenon comparative politics studies, not just a feeling.</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If legitimacy is the belief that power is rightful, the next question is: rightful on what grounds? Max Weber gave the classic answer, still the field's standard typology. Traditional authority: rightful because of long-standing custom or inherited status — a hereditary monarchy, a clan elder whose word carries weight because of lineage. Charismatic authority: rightful because of a leader's perceived extraordinary personal qualities — a founding revolutionary leader whose personal magnetism commands loyalty beyond any title; famously unstable across succession, since the next leader rarely inherits the same magnetism. Legal-rational authority: rightful because power follows formally enacted rules, and obedience is owed to the OFFICE, not the person holding it — a modern president or judge. These are ideal types — analytical tools. Most real governments blend all three.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Quick sorting drill. Citizens comply with tax law mainly because they believe the system that set it is fair — that's legitimacy. An occupying force compels obedience at checkpoints — that's power. Most people obey a new law before ever considering whether they personally agree with it, simply because it came from the legislature — that's authority. A regime's approval ratings collapse even though its formal control over the military hasn't changed — legitimacy eroding while power and authority structures persist. A toddler complies only when directly supervised — power, thin authority. The key move: the same event can be described in power terms, authority terms, or legitimacy terms, and a rigorous analysis states clearly which one it means. Sloppy political talk blurs all three together; this course never does.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entity all that vocabulary is usually about: the state. Four conventional criteria, and you need all four. Territory: a defined geographic area with, at least roughly, recognized borders. Population: a permanent population living within it. Government: an institutional apparatus making and enforcing rules for that population. Sovereignty: supreme authority within the territory, recognized as final. Sovereignty itself splits in two: internal sovereignty is the state being the final, supreme authority within its own borders — no domestic actor legally outranks it. External sovereignty is OTHER states recognizing this entity as the rightful, independent authority over that territory. A small, weak state can be fully sovereign in the formal sense; a materially powerful but unrecognized occupying force is not.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Political scientists conventionally date the modern sovereign-state system to the Peace of Westphalia, 1648 — the treaties ending the Thirty Years' War, often credited with establishing the norm of state sovereignty and non-interference in other states' internal affairs. I want to flag the simplification directly, the way historians themselves do: 1648 as origin is a convenient shorthand, not a literal light-switch moment. Sovereignty-like practices existed before Westphalia in places, and many features of the modern state system developed gradually over centuries afterward. Teach it, use it, cite it — as the field's conventional marker. Just don't let it harden into a myth of a single clean beginning. This is exactly the kind of nuance a chatbot will flatten if you don't push back on it.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classic mix-up, worth its own slide. The STATE is the enduring legal and institutional entity — territory, population, government, sovereignty. The GOVERNMENT is the current set of office-holders and institutions running the state right now — it changes with elections, coups, successions; the state persists through those changes. The NATION is a group of people who see themselves as sharing a common identity — culture, language, history, or felt peoplehood — and a nation may or may not have its own state. A nation-state is the case where they roughly align. But as a documented empirical fact, many states contain multiple nations, and many nations lack a state of their own. Keep these three concepts separate every single time you use them — sloppiness here causes real analytical errors.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2 OF 16 · POLS 1 · SILVER OAK UNIVERSITY</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3800" b="1">
                <a:solidFill>
                  <a:srgbClr val="FFFFFF"/>
                </a:solidFill>
                <a:latin typeface="Arial"/>
              </a:rPr>
              <a:t>POWER, AUTHORITY &amp; THE STATE</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Why Obey Anyone At All?</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SHARED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IMAGINE NO GOVERNMENT AT ALL</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HOBBES, LEVIATHAN, 1651</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SOLITARY, POOR, NASTY, BRUTISH, SHORT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LOCKE, SECOND TREATISE, 1689</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FREE, EQUAL, AND INDEPENDENT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MEMORY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CHAOS vs. TYRANNY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APPLY IT — A NEW COUNTRY, NO GOVERNMENT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WHAT SHOULD HAPPEN NEXT?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 — THE WEEKLY HABIT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DID IT SWAP HOBBES AND LOCKE?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 — ALL DUE SUNDAY SEP 13</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Your Week 2 Checklist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2 — AI tutor on power, authority, legitimacy, the state, and the thinkers</a:t>
            </a:r>
          </a:p>
          <a:p>
            <a:pPr algn="l">
              <a:spcAft>
                <a:spcPts val="1000"/>
              </a:spcAft>
            </a:pPr>
            <a:r>
              <a:rPr sz="2200">
                <a:solidFill>
                  <a:srgbClr val="333333"/>
                </a:solidFill>
                <a:latin typeface="Arial"/>
              </a:rPr>
              <a:t>•  Practice exercises — quick ungraded reps with the AI coach</a:t>
            </a:r>
          </a:p>
          <a:p>
            <a:pPr algn="l">
              <a:spcAft>
                <a:spcPts val="1000"/>
              </a:spcAft>
            </a:pPr>
            <a:r>
              <a:rPr sz="2200">
                <a:solidFill>
                  <a:srgbClr val="333333"/>
                </a:solidFill>
                <a:latin typeface="Arial"/>
              </a:rPr>
              <a:t>•  Political Analysis Workshop 2 — Hobbes vs. Locke, side by side · 50 pts</a:t>
            </a:r>
          </a:p>
          <a:p>
            <a:pPr algn="l">
              <a:spcAft>
                <a:spcPts val="1000"/>
              </a:spcAft>
            </a:pPr>
            <a:r>
              <a:rPr sz="2200">
                <a:solidFill>
                  <a:srgbClr val="333333"/>
                </a:solidFill>
                <a:latin typeface="Arial"/>
              </a:rPr>
              <a:t>•  Quiz 2 (10 pts) — the vocabulary, Weber's types, the state, the thinkers</a:t>
            </a:r>
          </a:p>
          <a:p>
            <a:pPr algn="l">
              <a:spcAft>
                <a:spcPts val="1000"/>
              </a:spcAft>
            </a:pPr>
            <a:r>
              <a:rPr sz="2200">
                <a:solidFill>
                  <a:srgbClr val="333333"/>
                </a:solidFill>
                <a:latin typeface="Arial"/>
              </a:rPr>
              <a:t>•  Discussion 2 — 'What Makes Authority Legitimate?' (post Fri; replies Sun)</a:t>
            </a:r>
          </a:p>
          <a:p>
            <a:pPr algn="l">
              <a:spcAft>
                <a:spcPts val="1000"/>
              </a:spcAft>
            </a:pPr>
            <a:r>
              <a:rPr sz="2200">
                <a:solidFill>
                  <a:srgbClr val="333333"/>
                </a:solidFill>
                <a:latin typeface="Arial"/>
              </a:rPr>
              <a:t>•  Assignment 2 — 'Hobbes or Locke?' coached argument · 100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 — POLITICAL IDEOLOGIES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WHAT SHOULD GOVERNMENT'S PROGRAM BE?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17</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DID THE ROBBER HAVE AUTHORITY?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THREE WORDS, THREE MEANINGS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POWER · AUTHORITY · LEGITIMACY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CLARIFICATION EVERYONE NEEDS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CAN YOU HAVE ONE WITHOUT THE OTHERS?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WEBER'S CLASSIC TYPOLOGY</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Three Types of Legitimate Authority</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Traditional — rightful because 'it has always been this way' (inherited status, custom)</a:t>
            </a:r>
          </a:p>
          <a:p>
            <a:pPr algn="l">
              <a:spcAft>
                <a:spcPts val="1000"/>
              </a:spcAft>
            </a:pPr>
            <a:r>
              <a:rPr sz="2200">
                <a:solidFill>
                  <a:srgbClr val="333333"/>
                </a:solidFill>
                <a:latin typeface="Arial"/>
              </a:rPr>
              <a:t>•  Charismatic — rightful because of a leader's extraordinary, exceptional qualities</a:t>
            </a:r>
          </a:p>
          <a:p>
            <a:pPr algn="l">
              <a:spcAft>
                <a:spcPts val="1000"/>
              </a:spcAft>
            </a:pPr>
            <a:r>
              <a:rPr sz="2200">
                <a:solidFill>
                  <a:srgbClr val="333333"/>
                </a:solidFill>
                <a:latin typeface="Arial"/>
              </a:rPr>
              <a:t>•  Legal-rational — rightful because power follows formal rules, owed to the OFFICE</a:t>
            </a:r>
          </a:p>
          <a:p>
            <a:pPr algn="l">
              <a:spcAft>
                <a:spcPts val="1000"/>
              </a:spcAft>
            </a:pPr>
            <a:r>
              <a:rPr sz="2200">
                <a:solidFill>
                  <a:srgbClr val="333333"/>
                </a:solidFill>
                <a:latin typeface="Arial"/>
              </a:rPr>
              <a:t>•  Real governments usually blend all three, with one typically dominant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SORT BY CONCEPT, NOT VIBE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POWER, AUTHORITY, OR LEGITIMACY?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WHAT MAKES A STATE A STATE</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Four Conventional Criteria</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Territory — a defined geographic area with recognized borders</a:t>
            </a:r>
          </a:p>
          <a:p>
            <a:pPr algn="l">
              <a:spcAft>
                <a:spcPts val="1000"/>
              </a:spcAft>
            </a:pPr>
            <a:r>
              <a:rPr sz="2200">
                <a:solidFill>
                  <a:srgbClr val="333333"/>
                </a:solidFill>
                <a:latin typeface="Arial"/>
              </a:rPr>
              <a:t>•  Population — a permanent population living within it</a:t>
            </a:r>
          </a:p>
          <a:p>
            <a:pPr algn="l">
              <a:spcAft>
                <a:spcPts val="1000"/>
              </a:spcAft>
            </a:pPr>
            <a:r>
              <a:rPr sz="2200">
                <a:solidFill>
                  <a:srgbClr val="333333"/>
                </a:solidFill>
                <a:latin typeface="Arial"/>
              </a:rPr>
              <a:t>•  Government — an institutional apparatus that makes and enforces rules</a:t>
            </a:r>
          </a:p>
          <a:p>
            <a:pPr algn="l">
              <a:spcAft>
                <a:spcPts val="1000"/>
              </a:spcAft>
            </a:pPr>
            <a:r>
              <a:rPr sz="2200">
                <a:solidFill>
                  <a:srgbClr val="333333"/>
                </a:solidFill>
                <a:latin typeface="Arial"/>
              </a:rPr>
              <a:t>•  Sovereignty — supreme authority within the territory, recognized as final</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1648 — A MARKER, NOT A LIGHT SWITCH</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PEACE OF WESTPHALIA</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STATE ≠ NATION ≠ GOVERNMENT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THREE DIFFERENT WORDS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