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Political Science. Quick reminders before we start. One: this course is mostly coursework — weekly tutorials, quizzes, discussions, assignments, and a Political Analysis Workshop every week, plus a midterm and final. Two: the AI policy — you are REQUIRED to use an approved chatbot on your coursework, and you may NOT use AI on quizzes or exams. Three, and this week it matters more than any other week of the term: this course studies the most argued-about subjects there are, and it will never tell you what to conclude. Every ideology this week gets defined fairly, on its own terms — what it values, what it fears, what it argues. Nobody is ranked. Your grade never depends on which one you personally favor — only on your evidence and reasoning.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brisker stops, same frame. Anarchism values voluntary association and abolishing coercive, hierarchical authority, especially the state; it fears domination and hierarchy wherever they appear. Fascism values national unity and strong centralized authority, placing the nation above the individual; it fears social division and liberal individualism as sources of national weakness — stated factually, like every ideology today, never as an insult. Nationalism values the nation as the unit of political loyalty; distinguish it from patriotism, mere affection for one's country — nationalism specifically claims national identity should determine political organization. Environmentalism values protecting the natural world as a core priority; it fears ecological degradation from unconstrained growth, with effects often hard to reverse.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conventional picture: far left, communism; left, social democracy and modern liberalism; center; right, conservatism and classical liberalism; far right, in its most extreme historical uses. Present the debate evenhandedly — it's Friday's discussion. Proponents argue the spectrum is simple and tracks real, measurable correlations — redistribution positions cluster along it reasonably well across many democracies. Critics respond a single line collapses two dimensions that don't always move together: an economic dimension (regulate or redistribute how much?) and a social-cultural one (preserve tradition or change it?). Some political scientists plot a two-dimensional map instead, exactly to avoid placing very different people at the same spot. The spectrum is also context-dependent, shifting by country and era.</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spectrum discussion evenhandedly. The spectrum captures real correlations political scientists can measure, and it flattens dimensions that sometimes come apart — both are true simultaneously. Friday's discussion asks exactly this: is a flawed-but-real map still useful, or does its simplicity mislead more than it helps? You will argue either side, and you will be asked to state the other side fairly first. Notice the connection back to the liberal-versus-liberalism trap from earlier: because liberal means something narrower in everyday U.S. talk than in political theory, an American student's mental left-right line and a comparative political scientist's two-dimensional map are not quite measuring the same thing — itself a small piece of evidence for the critics' case.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workshop pairs two founding texts of two rival traditions. Edmund Burke, writing in 1790, defends inherited prejudice — meaning custom, not bigotry — as accumulated collective wisdom, answering the French Revolution's break with tradition. Marx and Engels, writing in 1848, open the Communist Manifesto claiming all of history has been a history of class struggle. Read chronologically, Marx and Engels answer exactly the gradualist reasoning Burke represents, fifty-eight years earlier. Your job is not to decide who won. It is to read each text on its own terms — claim, premises, what it values, what it fears — with the same charity you'd want applied to your own strongest argument.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version of the course's signature habit. Ask your chatbot to compare two ideologies and say which makes the better argument. Then check its work: does it define each fairly, in its own defenders' terms? Does it quietly pick a winner anyway, through a hedge word like the more reasonable position? Does it flatten one side into a strawman — conservatism as just resisting change, with no mention of why; communism as just wanting to seize things, with no mention of the class-struggle claim its founding text opens with? Does it conflate conservatism with fascism, or socialism with totalitarianism? Chatbots do all four constantly. The rule all term: the tool drafts, you verify — this week, against fairness itself, not just facts.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lands Sunday, September 20 at 11:59 p.m., with the discussion's initial post due Friday, September 18. Work top to bottom: the tutorial teaches all nine ideologies, the practice drills the classic confusions, the workshop is the heart of the course this week — you will run the full toolkit on two rival primary texts and then catch the chatbot's partisan slant. The quiz is ten quick items, closed to AI, testing definitions and distinctions, never which ideology is right. The discussion asks whether the left-right spectrum still earns its keep. The assignment coaches you through comparing two ideologies on one real question — any pair, any conclusion, graded on fairness and reasoning. Start early, especially the workshop.</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you learned that defining an ideology fairly, values, fears, argument, is itself a skill with a right and wrong answer, even though ranking ideologies is never this course's job. You read two rival traditions in their own words and gave each the same charity. Next week we go one level deeper into normative theory itself. What is justice? What is liberty, and is there more than one kind? We will read John Stuart Mill's harm principle in his own words from 1859, and meet two thinkers, Rawls and Nozick, who reach opposite, carefully reasoned conclusions about what a just society owes its members. Same discipline, sharper focus.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the class: without using the words left, right, liberal, or conservative, what does your ideal political system value most? Take a few honest answers — freedom, tradition, equality, order, community, the environment — and write each on the board without labeling it. Land the point: every one of those answers is the seed of a real, coherent political ideology, and by the end of today you can name it, define it fairly, and state its strongest argument, even if it is not the one you personally picked. The promise for today: by Friday you will be able to define every major political ideology the way its own smartest defender would define it, not the way its loudest critic does.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ideology is a coherent set of ideas about how society should work and who should hold power. Unpack it piece by piece. Coherent means the ideas hang together — know a few core commitments, and you can often predict others. How society should work is fundamentally normative, though it usually rests on empirical claims too, about human nature or how economies behave. Who should hold power ties back to Week 2's legitimacy. Here is the most important sentence of the week, and I will say it more than once: political science studies ideologies descriptively, not by ranking them best to worst. That is a job for the citizen, not the syllabus. Our shared toolkit today: what does it value, fear, argue?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Liberalism values individual liberty, rights, and limits on government power — the individual as the basic unit of concern. It fears concentrated, unchecked power, public or private, overriding individual rights. It argues government's authority is legitimate only insofar as it protects rights and liberties — recall Locke, Week 2. Two wings share this core. Classical liberalism favors limited government and free markets — the state mainly protects rights and stays out of the way. Modern liberalism keeps that same commitment but argues real freedom sometimes requires an active state — public education, a safety net, regulating private power — because poverty and market failures limit freedom too. Both are liberalism; they disagree how much state action that core requires.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a trap the quiz will test directly. In everyday American political speech, liberal usually just means left-of-center on today's U.S. spectrum — closer to modern liberalism specifically. In political theory, liberalism is the whole broader tradition just described, both wings. Plenty of self-described U.S. conservatives, favoring free markets and limited government, are, in the theory sense, classical liberals. Keep the two senses of the word apart, always. This is not a minor vocabulary note — confusing the everyday political sense of a word with its technical political-science sense is exactly the kind of category error this whole course trains you to catch, starting with yourself.</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Conservatism values established institutions, tradition, social continuity, and gradual, tested change over rapid, untested change — often viewing society as an inheritance held in trust across generations. It fears the destabilizing effects of sudden, abstract, top-down change to institutions that took generations to develop, and the loss of accumulated, hard-won social knowledge that comes with discarding them. It argues that long-standing institutions and customs embed the accumulated experience of many generations, which is a more reliable guide to good order than any one generation's abstract theorizing. This week's workshop reads exactly this argument in Edmund Burke's own words, written in 1790 as a direct response to the French Revolution. One historical note worth flagging: Burke himself supported the American Revolution and Irish independence from Britain — even conservatism's founding figure resists a one-line caricature.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hard rule of this course, not a matter of opinion. Conservatism and fascism are factually distinct ideologies. Conservatism, as just defined, values gradual change and existing institutions and has no necessary connection to authoritarian rule, one-party control, or subordinating the individual to the state. Fascism is a different, specific ideology with its own defining commitments, which we will name factually in a few minutes. A shared rough position on an oversimplified left-right spectrum does not make two ideologies the same thing. Some conservatives have historically opposed fascism explicitly. Whenever these two get conflated — in the news, in casual conversation, or by a chatbot — that is a factual error worth correcting, every time, regardless of anyone's personal politics.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Socialism values social or collective control over major economic resources and production, and reducing the inequalities that arise from private ownership of capital. It fears concentrated economic power in private hands producing exploitation, deep inequality, and political power that is not democratically accountable. It argues that when the means of production are privately owned, the resulting economic structure systematically advantages owners over workers, so social or collective control, in varying degrees, better serves the many over the few. Here is the key word for today: socialism is a FAMILY of positions, not one single policy program. It ranges from social-democratic — regulated markets, strong welfare state, achieved through elections — all the way to Marxist communism, which calls for abolishing private ownership of production entirely, historically through revolution. We sort that whole family out next.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Communism, in the Marxist sense, values a classless, stateless society reached by abolishing private ownership of the means of production. It fears the exploitation Marx and Engels argued is built into capitalist class relations. Its empirical claim, read in this week's workshop from the Manifesto's own opening words: history is driven by class struggle. Its normative conclusion: only abolishing private ownership, not merely regulating it, can end the exploitation. Social democracy shares that same concern for the many but achieves it through taxation and labor rights won at the ballot box, keeping markets intact. Another hard rule: socialism, communism, and totalitarianism are three different concepts — totalitarianism is a regime type, separate from any economic ideology, treated fully in Week 5.</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3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POLITICAL IDEOLOGIES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Defined Fairly, Ranked Never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FOUR MORE, BRIEFLY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Anarchism · Fascism · Nationalism · Environmentalism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Anarchism — values voluntary association; fears domination and hierarchy wherever they appear</a:t>
            </a:r>
          </a:p>
          <a:p>
            <a:pPr algn="l">
              <a:spcAft>
                <a:spcPts val="1000"/>
              </a:spcAft>
            </a:pPr>
            <a:r>
              <a:rPr sz="2200">
                <a:solidFill>
                  <a:srgbClr val="333333"/>
                </a:solidFill>
                <a:latin typeface="Arial"/>
              </a:rPr>
              <a:t>•  Fascism — values national unity and centralized authority; fears social division and liberal individualism</a:t>
            </a:r>
          </a:p>
          <a:p>
            <a:pPr algn="l">
              <a:spcAft>
                <a:spcPts val="1000"/>
              </a:spcAft>
            </a:pPr>
            <a:r>
              <a:rPr sz="2200">
                <a:solidFill>
                  <a:srgbClr val="333333"/>
                </a:solidFill>
                <a:latin typeface="Arial"/>
              </a:rPr>
              <a:t>•  Nationalism — values the nation as the unit of political loyalty; distinct from mere patriotism</a:t>
            </a:r>
          </a:p>
          <a:p>
            <a:pPr algn="l">
              <a:spcAft>
                <a:spcPts val="1000"/>
              </a:spcAft>
            </a:pPr>
            <a:r>
              <a:rPr sz="2200">
                <a:solidFill>
                  <a:srgbClr val="333333"/>
                </a:solidFill>
                <a:latin typeface="Arial"/>
              </a:rPr>
              <a:t>•  Environmentalism — values ecological sustainability as a core political priority, not an afterthought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ONE LINE, TWO DIMENSIONS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LEFT–RIGHT SPECTRUM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BOTH THINGS ARE TRUE AT ONCE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REAL MAP, WITH REAL LIMITS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TODAY'S WORKSHOP TEXTS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MARX &amp; ENGELS MEET BURKE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1848 answers 1790, across sixty years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THE WEEKLY HABIT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"WHICH IDEOLOGY IS BEST?"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 — ALL DUE SUNDAY SEP 20</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3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3 — AI tutor on the ideologies, defined neutrally (share link + summary)</a:t>
            </a:r>
          </a:p>
          <a:p>
            <a:pPr algn="l">
              <a:spcAft>
                <a:spcPts val="1000"/>
              </a:spcAft>
            </a:pPr>
            <a:r>
              <a:rPr sz="2200">
                <a:solidFill>
                  <a:srgbClr val="333333"/>
                </a:solidFill>
                <a:latin typeface="Arial"/>
              </a:rPr>
              <a:t>•  Practice exercises — quick ungraded reps with the AI coach</a:t>
            </a:r>
          </a:p>
          <a:p>
            <a:pPr algn="l">
              <a:spcAft>
                <a:spcPts val="1000"/>
              </a:spcAft>
            </a:pPr>
            <a:r>
              <a:rPr sz="2200">
                <a:solidFill>
                  <a:srgbClr val="333333"/>
                </a:solidFill>
                <a:latin typeface="Arial"/>
              </a:rPr>
              <a:t>•  Political Analysis Workshop 3 — Marx &amp; Engels paired with Burke, read charitably · 50 pts</a:t>
            </a:r>
          </a:p>
          <a:p>
            <a:pPr algn="l">
              <a:spcAft>
                <a:spcPts val="1000"/>
              </a:spcAft>
            </a:pPr>
            <a:r>
              <a:rPr sz="2200">
                <a:solidFill>
                  <a:srgbClr val="333333"/>
                </a:solidFill>
                <a:latin typeface="Arial"/>
              </a:rPr>
              <a:t>•  Quiz 3 (10 pts) — the ideologies, the spectrum and its limits</a:t>
            </a:r>
          </a:p>
          <a:p>
            <a:pPr algn="l">
              <a:spcAft>
                <a:spcPts val="1000"/>
              </a:spcAft>
            </a:pPr>
            <a:r>
              <a:rPr sz="2200">
                <a:solidFill>
                  <a:srgbClr val="333333"/>
                </a:solidFill>
                <a:latin typeface="Arial"/>
              </a:rPr>
              <a:t>•  Discussion 3 — 'Is the Left-Right Spectrum Still a Useful Map?' (post Fri; replies Sun)</a:t>
            </a:r>
          </a:p>
          <a:p>
            <a:pPr algn="l">
              <a:spcAft>
                <a:spcPts val="1000"/>
              </a:spcAft>
            </a:pPr>
            <a:r>
              <a:rPr sz="2200">
                <a:solidFill>
                  <a:srgbClr val="333333"/>
                </a:solidFill>
                <a:latin typeface="Arial"/>
              </a:rPr>
              <a:t>•  Assignment 3 — 'What Is Government For?' comparing two ideologies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POLITICAL THEORY &amp; PHILOSOPHY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DO WE OWE EACH OTHER?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NAME WHAT YOUR IDEAL SOCIETY VALUES MOST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DEFINITION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IS AN IDEOLOGY?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coherent set of ideas about how society should work and who should hold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FIRST TRADITION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LIBERALISM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Values individual liberty and rights; fears concentrated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TRAP — NAME IT EXPLICITLY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"LIBERAL" IS DOING DOUBLE DUTY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SECOND TRADITION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CONSERVATISM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Values tradition and gradual change; fears untested disruption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HARD RULE — SAY IT PLAINLY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CONSERVATISM ≠ FASCISM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THIRD TRADITION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SOCIALISM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Values collective economic control; fears concentrated private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SOCIALIST FAMILY, SORTED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Communism vs. Social Democracy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Communism (Marxist) — abolish private ownership of production entirely; historically, a revolutionary path</a:t>
            </a:r>
          </a:p>
          <a:p>
            <a:pPr algn="l">
              <a:spcAft>
                <a:spcPts val="1000"/>
              </a:spcAft>
            </a:pPr>
            <a:r>
              <a:rPr sz="2200">
                <a:solidFill>
                  <a:srgbClr val="333333"/>
                </a:solidFill>
                <a:latin typeface="Arial"/>
              </a:rPr>
              <a:t>•  Social democracy — regulate and redistribute within a market economy; an electoral, parliamentary path</a:t>
            </a:r>
          </a:p>
          <a:p>
            <a:pPr algn="l">
              <a:spcAft>
                <a:spcPts val="1000"/>
              </a:spcAft>
            </a:pPr>
            <a:r>
              <a:rPr sz="2200">
                <a:solidFill>
                  <a:srgbClr val="333333"/>
                </a:solidFill>
                <a:latin typeface="Arial"/>
              </a:rPr>
              <a:t>•  Both fear concentrated economic power; they disagree sharply on METHOD and ENDPOINT</a:t>
            </a:r>
          </a:p>
          <a:p>
            <a:pPr algn="l">
              <a:spcAft>
                <a:spcPts val="1000"/>
              </a:spcAft>
            </a:pPr>
            <a:r>
              <a:rPr sz="2200">
                <a:solidFill>
                  <a:srgbClr val="333333"/>
                </a:solidFill>
                <a:latin typeface="Arial"/>
              </a:rPr>
              <a:t>•  Neither is the same as totalitarianism — that is a separate concept: a regime type, not an economic idea</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