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Grading is mostly coursework - tutorials, quizzes, practice, assignments, discussions, weekly Political Analysis Workshops, a midterm, and a final. Our AI policy is inverted from what you might expect: an approved chatbot (Gemini, Claude, or ChatGPT) is REQUIRED on your tutorial, your adaptive discussion and assignment, and the AI-critique moment in your workshop, but AI is NOT permitted on quizzes, the midterm, or the final. This week we ask what actually makes a government a democracy, how it differs factually from authoritarian and totalitarian rule, and whether democracy is always the best form of government - a question this course presents evenhandedly, never settles for you.</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do political scientists tell a liberal democracy from a hybrid regime from an authoritarian one at scale, across roughly 190 countries? They use governance indices - systematic, published measures built from documented criteria. Three standard families: Freedom House's Freedom in the World, categorizing countries Free, Partly Free, or Not Free; V-Dem, the Varieties of Democracy project at Gothenburg, measuring five distinct varieties separately; and the EIU Democracy Index, sorting countries into full, flawed, hybrid, or authoritarian. For now, just know these tools exist. Week 13 gives you the full read-the-data scaffold: what each measures, and what a published score can't tell you.</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Political scientist Samuel Huntington described democracy's modern expansions as arriving in waves. His 1991 book, The Third Wave, identifies a third wave beginning around 1974, starting with Portugal, after two earlier waves each followed by a partial reverse wave. This is Huntington's own periodization - a widely used framework with its own scholarly critics, not an uncontested law. Democratic backsliding is the term for elected governments gradually weakening the checks that make elections meaningful - pressuring courts, restricting press freedom - WITHOUT a single dramatic break like a coup. Teach this comparatively: documented across multiple regions and traditions, a global research finding, not a claim about any one country today.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discussion, modeled here first. Proponents argue: accountable leaders have incentives not to abuse citizens who can vote them out; democracy self-corrects without violence; it correlates with better outcomes on avoiding famine and mass domestic violence. Performance skeptics argue, in their strongest form: democracies can be slow due to checks and competing factions; some authoritarian-led cases are cited in the development literature for rapid growth with fewer coordination costs. The strongest replies: those cases are non-representative - far more authoritarian regimes stagnate than develop; 'slowness' often prevents catastrophic mistakes. This course will not declare a winner; it grades your reasoning and fairness to the side you don't hold.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open any quotation attributed to a famous figure. Before repeating it, ask - does the speaker claim to have originated this, or cite someone else's words? Find the primary source, not a quotes website, and check the sentence around the famous line. Note hedge words the internet drops - 'it has been said,' 'some say' - dropping them turns a repetition into a false claim of originality. This week's AI-critique: ask a chatbot who first said democracy is the worst form of government except all the others. Most will simply answer 'Churchill,' flattening away his own hedge. This is exactly how your Tutorial and this week's Workshop work - you catch the model, you don't trust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due this week closes Sunday, October 4 at 11:59 p.m., with the Discussion 5 initial post due Friday, October 2. Lecture Tutorial 5 walks you through regime types and democratization with your AI tutor - share-link submission, low-stakes and completion-based. Quiz 5 is 10 auto-graded items - no AI allowed, this measures what you know unaided. Discussion 5 asks whether democracy is always best, and by what measure - I expect the strongest case on both sides. Assignment 5 has you build a thesis about what should count as a democracy, applied to a hypothetical regime. Workshop 5 is the heart of the week - source Pericles and Churchill, and catch the AI's misattribution.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everything this week rode on precise definitions - direct versus representative, electoral versus liberal, authoritarian versus totalitarian - applied evenhandedly to the hardest question in the discipline: is self-rule always the right answer? Tease for next week: once a regime has power, what actually constrains it? Week 6 takes up constitutions, constitutionalism, and the rule of law - what constitutions DO (create, empower, and LIMIT government), and separation of powers versus checks and balances. We'll meet Madison's line about angels and government from Federalist No. 51, corroborated with a document signed by rebellious barons at Runnymede in 1215. Your hand-off: Lecture Tutorial 5, Quiz 5, Discussion 5, Assignment 5, and Workshop 5, all due Sunday.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claim on screen unattributed: 'Democracy is the worst form of Government except all those other forms that have been tried from time to time.' Ask who said it and whether they meant it as praise or warning. Reveal: Winston Churchill, House of Commons, 11 November 1947. Hold the twist - his exact words include a qualifier most people never hear - for later in the lecture. The promise: by Friday you'll answer three precise questions about any government - what kind of regime is this? By what measure are we calling it that? Is it moving toward more self-rule or away from it? Memory hook: regime type isn't a vibe, it's testable features.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Democracy: Greek demos (the people) plus kratos (power) - rule by the people. That phrase hides two questions political scientists keep distinct. First: HOW do people rule - directly, or through representatives? Direct democracy: citizens vote on laws themselves (ancient Athens; modern referenda and ballot initiatives used ALONGSIDE representative government today). Representative democracy: citizens elect officials who legislate for them - how nearly every large modern democracy runs day to day. Key clarification: these aren't rival regimes. Most representative democracies also use some direct tools. This distinction describes a MECHANISM, not a rank or verdict.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distinction does the real work this week. Electoral or minimal democracy is the floor: regular, free, fair, competitive elections where incumbents can genuinely lose (tracing to Joseph Schumpeter's competitive-elections framing). Liberal democracy is electoral democracy PLUS protected rights, a free press, and an independent judiciary - the rule of law constraining even elected officials, previewed here, full treatment next week. A government can hold real elections and still fail the liberal-democracy test by jailing journalists or packing courts. Political scientists call that combination a hybrid regime. Most 'is Country X really a democracy?' arguments are arguments about which definition is in play.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Authoritarianism concentrates political power in a leader, party, or small group not accountable through free and fair elections, and suppresses meaningful political opposition. But here's the underrated part: authoritarian regimes often permit real space in NON-political life - private economic activity, religious practice, family life - as long as it doesn't threaten the regime's grip on political power. The influential formulation, from political scientist Juan Linz, describes authoritarian regimes as governing with limited, not total, political pluralism, without an elaborate guiding ideology or the intensive mobilization totalitarian regimes attempt. Hold 'limited, not total' - it's the hinge for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Totalitarianism does everything authoritarianism does, PLUS an attempt to control and remake most or all of society - economy, culture, education, family life - typically organized around one all-encompassing official ideology, plus mass mobilization through party and youth organizations and propaganda. The scope, not just the intensity, is the difference: authoritarianism wants citizens out of politics; totalitarianism wants to reorganize how citizens think, work, and associate, everywhere. The foundational reference point is Hannah Arendt's 1951 book The Origins of Totalitarianism, treating Nazi Germany and Stalinist USSR as canonical cases - named factually, not a checklist. Reserve the word for this specific, larger claim about scope.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core sorting tool, laid out by scope of control rather than a vague harshness scale. Liberal democracy: elections plus rights, free press, and independent courts that can rule against the government. Hybrid regime: elections happen and are genuinely contested, but state media control or compromised courts tilt the field. Authoritarianism: political power is concentrated and real opposition suppressed, but private economic, religious, and family life are largely left alone. Totalitarianism: everything authoritarianism does, plus an attempt to reorganize society around one official ideology. Practice this sort until automatic - Quiz 5's matching item and this week's workshop both depend on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Today's worked text: Pericles' Funeral Oration, as rendered by the historian Thucydides in Book II, set in the winter of 431/430 BCE, honoring Athens's war dead. Sourcing point first: Thucydides himself says ancient historians reconstructed the general sense of speeches, not verbatim transcripts - a persuasive, reconstructed text. Translation: Richard Crawley (1874), MIT Classics. Two exact quotations: 'Our constitution favors the many instead of the few; this is why it is called a democracy' - empirical-leaning, though Athenian citizenship excluded women, enslaved people, and resident foreigners. And: 'we say that he has no business here at all' about the politically disengaged - normative, an argued claim, not documented universal fact.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Corroboration, load-bearing for this week: Winston Churchill, House of Commons, 11 November 1947, Parliament Bill debate, defended democracy by ELIMINATION rather than celebration: 'No one pretends that democracy is perfect or all-wise. Indeed, it has been said that democracy is the worst form of Government except all those other forms that have been tried.' The detail that matters most: Churchill did NOT claim to have coined this - he said 'it has been said,' marking it as an existing quip he was repeating. The internet routinely drops those four words and credits Churchill as originator, when the honest answer is the coinage is genuinely uncertain.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5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FORMS OF GOVERNMENT</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Regime Types &amp; the Question of "Best"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MEASURING DEMOCRACY (PREVIEW)</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Index Families - Full Treatment in Week 13</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Freedom House - Free / Partly Free / Not Free</a:t>
            </a:r>
          </a:p>
          <a:p>
            <a:pPr algn="l">
              <a:spcAft>
                <a:spcPts val="1000"/>
              </a:spcAft>
            </a:pPr>
            <a:r>
              <a:rPr sz="2200">
                <a:solidFill>
                  <a:srgbClr val="333333"/>
                </a:solidFill>
                <a:latin typeface="Arial"/>
              </a:rPr>
              <a:t>•  V-Dem (Varieties of Democracy) - five separate measured varieties</a:t>
            </a:r>
          </a:p>
          <a:p>
            <a:pPr algn="l">
              <a:spcAft>
                <a:spcPts val="1000"/>
              </a:spcAft>
            </a:pPr>
            <a:r>
              <a:rPr sz="2200">
                <a:solidFill>
                  <a:srgbClr val="333333"/>
                </a:solidFill>
                <a:latin typeface="Arial"/>
              </a:rPr>
              <a:t>•  EIU Democracy Index - full / flawed democracies, hybrid, authoritarian</a:t>
            </a:r>
          </a:p>
          <a:p>
            <a:pPr algn="l">
              <a:spcAft>
                <a:spcPts val="1000"/>
              </a:spcAft>
            </a:pPr>
            <a:r>
              <a:rPr sz="2200">
                <a:solidFill>
                  <a:srgbClr val="333333"/>
                </a:solidFill>
                <a:latin typeface="Arial"/>
              </a:rPr>
              <a:t>•  Today: just know the tools exist. Week 13: how to read what they can and can't tell you</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WAVES AND THE OPPOSITE OF WAVES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DEMOCRATIZATION &amp; BACKSLIDING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Huntington's "third wave" - and a very different tempo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GENUINELY CONTESTED - BOTH SIDES AT FULL STRENGTH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IS DEMOCRACY ALWAYS BEST?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By what measure? This course will not tell you.</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DON'T REPEAT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tool drafts. You check it against the primary source.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October 4, 11:59 p.m.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5 (AI tutor) - regime types &amp; democratization</a:t>
            </a:r>
          </a:p>
          <a:p>
            <a:pPr algn="l">
              <a:spcAft>
                <a:spcPts val="1000"/>
              </a:spcAft>
            </a:pPr>
            <a:r>
              <a:rPr sz="2200">
                <a:solidFill>
                  <a:srgbClr val="333333"/>
                </a:solidFill>
                <a:latin typeface="Arial"/>
              </a:rPr>
              <a:t>•  Quiz 5 - 10 items, no AI allowed</a:t>
            </a:r>
          </a:p>
          <a:p>
            <a:pPr algn="l">
              <a:spcAft>
                <a:spcPts val="1000"/>
              </a:spcAft>
            </a:pPr>
            <a:r>
              <a:rPr sz="2200">
                <a:solidFill>
                  <a:srgbClr val="333333"/>
                </a:solidFill>
                <a:latin typeface="Arial"/>
              </a:rPr>
              <a:t>•  Discussion 5 - "Is Democracy Always the Best Form of Government?"</a:t>
            </a:r>
          </a:p>
          <a:p>
            <a:pPr algn="l">
              <a:spcAft>
                <a:spcPts val="1000"/>
              </a:spcAft>
            </a:pPr>
            <a:r>
              <a:rPr sz="2200">
                <a:solidFill>
                  <a:srgbClr val="333333"/>
                </a:solidFill>
                <a:latin typeface="Arial"/>
              </a:rPr>
              <a:t>•  Assignment 5 - "What Should Count as a Democracy?" (100 pts)</a:t>
            </a:r>
          </a:p>
          <a:p>
            <a:pPr algn="l">
              <a:spcAft>
                <a:spcPts val="1000"/>
              </a:spcAft>
            </a:pPr>
            <a:r>
              <a:rPr sz="2200">
                <a:solidFill>
                  <a:srgbClr val="333333"/>
                </a:solidFill>
                <a:latin typeface="Arial"/>
              </a:rPr>
              <a:t>•  Political Analysis Workshop 5 - Pericles + Churchill, AI-critique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CONSTRAINS POWER?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Constitutions, constitutionalism &amp; the rule of law</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"IT HAS BEEN SAID"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Churchill, House of Commons, 11 Nov 1947</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IS DEMOCRACY?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RULE BY THE PEOPLE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Two separate distinctions hide inside one word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DISTINCTION THAT MATTERS MOST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ELECTORAL vs LIBERAL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floor, and what liberal democracy adds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NOT-A-DEMOCRACY IS NOT ONE THING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AUTHORITARIANISM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Political power concentrated; society largely left alone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SAME SCOPE QUESTION, TAKEN FURTHER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TOTALITARIANISM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Authoritarian control PLUS an attempt to remake society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SORT THE REGIME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Categories, One Question: What's the Scope of Control?</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Liberal democracy - elections PLUS rights, free press, independent courts</a:t>
            </a:r>
          </a:p>
          <a:p>
            <a:pPr algn="l">
              <a:spcAft>
                <a:spcPts val="1000"/>
              </a:spcAft>
            </a:pPr>
            <a:r>
              <a:rPr sz="2200">
                <a:solidFill>
                  <a:srgbClr val="333333"/>
                </a:solidFill>
                <a:latin typeface="Arial"/>
              </a:rPr>
              <a:t>•  Hybrid regime - elections are real, but the playing field isn't level</a:t>
            </a:r>
          </a:p>
          <a:p>
            <a:pPr algn="l">
              <a:spcAft>
                <a:spcPts val="1000"/>
              </a:spcAft>
            </a:pPr>
            <a:r>
              <a:rPr sz="2200">
                <a:solidFill>
                  <a:srgbClr val="333333"/>
                </a:solidFill>
                <a:latin typeface="Arial"/>
              </a:rPr>
              <a:t>•  Authoritarianism - controls political power; largely leaves society alone</a:t>
            </a:r>
          </a:p>
          <a:p>
            <a:pPr algn="l">
              <a:spcAft>
                <a:spcPts val="1000"/>
              </a:spcAft>
            </a:pPr>
            <a:r>
              <a:rPr sz="2200">
                <a:solidFill>
                  <a:srgbClr val="333333"/>
                </a:solidFill>
                <a:latin typeface="Arial"/>
              </a:rPr>
              <a:t>•  Totalitarianism - controls political power AND attempts to remake society itself</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DEMOCRACY'S OLDEST SELF-PORTRAIT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PERICLES, ~431 BCE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Thucydides, History of the Peloponnesian War, Book II</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SAME QUESTION, 2,400 YEARS LATER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CHURCHILL, 1947</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House of Commons, 11 November - a much more qualified defense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