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6. Quick grading reminder: this course runs mostly on coursework — tutorials, quizzes, practice, weekly Political Analysis Workshops, discussions, and assignments — plus a midterm and a final. AI is allowed and expected on your coursework: the tutorial, the discussion, the assignment, and the workshop's AI-critique step. AI is NOT permitted on quizzes, the midterm, or the final. Today's big question: can a piece of paper really constrain power? Nearly every state on Earth has a written constitution, including plenty of dictatorships that promise free elections and human rights on paper. So a constitution alone clearly isn't enough. This week we find out what actually is enough, using James Madison's own argument in Federalist No. 51 as our test case, corroborated against Magna Carta's much older promise of lawful judgment.</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Sort the claims by kind. 'If men were angels, no government would be necessary' is a normative, or conceptual, premise about human nature, used to justify institutional design — it's not directly testable on its own. 'Ambition must be made to counteract ambition' is a design PRESCRIPTION — normative, this is what institutions ought to do — but it rests on an EMPIRICAL wager about human motivation: that self-interested actors respond to incentives. And that wager is something comparative institutional research can and does examine. What would count as evidence for or against it? Cases where one branch's ambition genuinely checked another's overreach — support the wager. Cases where branches controlled by the same faction decline to check each other despite the formal structure existing — complicate it. We'll return to that tension honestly in a few slides.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 regime claims to have 'law.' The rule of law is a specific, demanding standard, and distinguishing it from its impostor is one of the most important distinctions in the discipline. Define it precisely: government under law — no one, including the highest official, is above it. The elements: generality, laws apply to categories of conduct, not named individuals as a way of targeting or exempting them; publicity, laws are known in advance, not secret; stability, laws don't change so constantly people can't plan around them; equal application, law binds rulers and ruled alike; and independent enforcement, courts apply the law impartially, including against government itself — full treatment in Week 9's judicial review unit.</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distinction that gets tested, so walk it slowly. Rule OF law: law constrains everyone, including those who hold power — a genuine check. Rule BY law: law is simply a tool rulers use to control everyone else — plenty of laws may exist, courts may function efficiently, but the rulers remain, in practice, above the system they enforce on others. Concrete markers, kept comparative rather than pinned to one named country: does law ever rule against the government itself, and does it comply when it loses? Are laws applied to opponents in ways they aren't applied to allies? Can courts enforce judgments against officials, or only ordinary citizens? A state can have a sophisticated legal system and still fail the rule of law if power-holders themselves stay unbound.</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Tie it back to Madison. Separation of powers: dividing authority among distinct branches — legislative, executive, judicial — each with its own primary function, so no single body holds all power. Checks and balances: giving each branch specific tools to restrain the others — a veto, the power to override a veto, confirmation power, judicial review — the mechanism that makes 'ambition counteracts ambition' actually operate, rather than remain a diagram. And entrenchment, tying back to written-versus-unwritten: the harder a constitution is to amend — higher thresholds, multiple ratifying bodies, required delays — the more entrenched it is, insulated from a passing majority. A real trade-off: it protects long-run constraints from short-run pressure, but can make fixing a constitution's own flaws slow.</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week's discussion question, presented evenhandedly, both sides at full strength. Proponents of 'yes, text does real work' argue a written constitution solves a genuine coordination problem — a clear text gives courts, legislators, and citizens a common, focal standard to rally around and resist by. Critics respond with a term political scientists actually use: 'parchment barriers,' limits that look solid on paper but collapse when the people supposed to enforce them decline to. Related: 'constitutional hardball' describes tactics technically legal under the letter of the text but violating its spirit — gutting constraint without formally breaking the rule. Most scholars land on a synthesis: text, courts, and culture are complements, not substitutes. You'll take your own position Friday; both sides get their strongest case here.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Technology moment. Paste this to an approved chatbot: explain separation of powers and federalism, and give the exact quotation from James Madison about ambition and government. Then check its work against the real Avalon Project transcript. Classic slips to catch: conflating separation of powers with federalism as if they were the same division — they are not, horizontal versus vertical. Misattributing or garbling the Madison quotation — the exact wording is 'Ambition must be made to counteract ambition,' and a chatbot may paraphrase it loosely or attach it to the wrong essay number. And claiming Federalist 51 was written solely and certainly by Madison, without the honest scholarly-uncertainty flag the Avalon Project itself carries. Your job all term: the tool drafts, you verify against the source.</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everything due this week, landing Sunday at 11:59 p.m. except the discussion's initial post, due Friday. Lecture Tutorial 6 walks you through constitutions, the rule of law, and separation of powers with your AI tutor — submit the share link. Quiz 6 is 10 auto-graded items — no AI on quizzes. Discussion 6 asks you to argue whether a piece of paper can really constrain power. Assignment 6, worth 100 points, has you build a thesis-driven argument using Federalist 51 with a required counterargument. And Political Analysis Workshop 6, worth 50 points, has you source and close-read Federalist 51, corroborate it against Magna Carta's promise of lawful judgment, and catch your AI's mistakes.</a:t>
            </a:r>
          </a:p>
        </p:txBody>
      </p:sp>
      <p:sp>
        <p:nvSpPr>
          <p:cNvPr id="4" name="Slide Number Placeholder 3"/>
          <p:cNvSpPr>
            <a:spLocks noGrp="1"/>
          </p:cNvSpPr>
          <p:nvPr>
            <p:ph type="sldNum" idx="5" sz="quarter"/>
          </p:nvPr>
        </p:nvSpPr>
        <p:spPr/>
      </p:sp>
    </p:spTree>
  </p:cSld>
  <p:clrMapOvr>
    <a:masterClrMapping/>
  </p:clrMapOvr>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before we close: this week's whole spine was that a constitution creates and empowers government, while constitutionalism means it also limits government — through the rule of law, separation of powers, and checks and balances, resting on Madison's bet that ambition can be made to counteract ambition. Next week we open up the machinery itself: legislatures and executives. What do legislatures actually do, and what's the deep design choice between parliamentary, presidential, and semi-presidential systems — a choice that decides how, and whether, a chief executive can be removed between elections. We'll read Walter Bagehot's 1867 description of the British system's 'nearly complete fusion' of executive and legislative power, and set it directly against the U.S. Constitution's separation by design.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puzzle that opens the week: nearly every authoritarian regime in modern history has had a written constitution, and most of those documents formally guarantee things like free speech, fair elections, and equal treatment under the law. If that's true, what is a constitution actually good for? The answer this week: having a constitution and having constitutionalism are not the same thing. A constitution is just the rulebook. Constitutionalism is the idea, and the practice, that the rulebook actually binds the rulers. By Friday you'll be able to tell the difference between a real constraint on power and a decoration — and you'll have read, in his own words, the political thinker who designed the machine that's supposed to make the difference.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constitution, in the broad comparative-politics sense we use all term, is the fundamental set of rules establishing how a political system is organized: who holds power, how they get it, what they may and may not do with it. Constitutions do at least three jobs. First, they CREATE government institutions — a legislature, an executive, courts — where none existed as a matter of law before. Second, they EMPOWER those institutions with specific powers: to tax, to legislate, to adjudicate, to command. Third, and this is the job constitutionalism is really about, in systems with genuine constitutionalism they also LIMIT government — restricting what it may do, even against popular majorities, even in emergencies. Most constitutions do the first two jobs easily. The third job is the hard, rare one.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spine of the whole week. A constitution is just the rulebook. Constitutionalism is the idea and the practice that the rulebook actually binds the rulers. Nearly every state has a constitution — that part is almost universal. Far fewer states practice constitutionalism, where the rulebook genuinely constrains those in power. The test is simple: what happens when the rulers want to break the rules? Is there a real cost, or none at all? A constitution that grants unlimited power to one office, or that is routinely ignored in practice, ratifies power rather than limiting it — what people in the founding era called 'parchment' without practice behind it. Memory hook for your notes: a constitution creates and empowers government; constitutionalism means it also limits it.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If constitutions are rulebooks, does the rulebook have to be one single document? No — and the clearest comparison is the United States and the United Kingdom. The written, or codified, model is the U.S. Constitution of 1787, ratified 1788: one foundational document that is supreme law, with amendment deliberately made hard through Article Five's high thresholds — a design feature called entrenchment, meaning today's majority can't easily rewrite the rules for convenience. The unwritten, or uncodified, model is the U.K.'s: no single document, built instead from statutes like Magna Carta and the 1689 Bill of Rights, judicial decisions, and conventions — unwritten but strongly binding practices. Because Parliament is formally sovereign, it can in principle change any part by ordinary majority vote.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misconception to kill immediately: unwritten does NOT mean unconstrained. The United Kingdom is a textbook liberal democracy with strong rule-of-law traditions — its constraints just run through convention, political culture, and institutional practice rather than a single entrenched text, and they function robustly in practice. Now flip it around: a WRITTEN constitution constrains nothing by itself if courts won't enforce it and no one else will either. Paper is not self-executing. So notice the two questions are actually independent. 'Written vs. unwritten' asks about FORM — is the rulebook consolidated in one document? 'Constitutionalism vs. mere constitution' asks about SUBSTANCE — does the rulebook actually bind? A country can be strong on one and weak on the other, in either direction.</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misconceptions, named out loud so we can cure each one directly. First: having a constitution means limited government — no, nearly universal; constitutionalism is the rare, hard-won achievement. Second: an unwritten constitution means the government can do anything it wants — no, unwritten constraints through convention, courts, and culture can be just as robust as a written text. Third, and this is the single most common error this week: separation of powers and federalism are NOT the same division. Separation of powers divides power horizontally, among branches at the same level. Federalism divides power vertically, between levels of government. Fourth: rule of law just means a country has plenty of laws — we'll take that apart fully in a few slides; the real test is more specific.</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worked moment: Federalist No. 51, published February 8, 1788, one of 85 essays written by Alexander Hamilton, James Madison, and John Jay under the shared pseudonym Publius to persuade New York to ratify the Constitution. This essay is traditionally attributed to Madison — but the Avalon Project's own transcript header reads 'HAMILTON OR MADISON,' reflecting genuine scholarly uncertainty about a handful of the 85 essays. Two sentences carry the whole argument, quoted exactly: 'If men were angels, no government would be necessary. If angels were to govern men, neither external nor internal controls on government would be necessary.' And: 'Ambition must be made to counteract ambition.' We're taking this apart the way a political scientist does — concept, argument structure, empirical versus normative.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the analysis. Concept application: the passage is about constitutionalism's central design problem — government needs enough power to govern, but that same power must somehow check itself. In Madison's own words just before our quotation, you must 'first enable the government to control the governed; and in the next place oblige it to control itself.' Argument analysis: premise one, people, including officeholders, are not angels — self-interested and imperfect. Premise two, if power isn't structured to check itself, self-interested officeholders will expand it. Design solution: connect ambition, a personal motive, to constitutional right, an official power, so self-interest itself becomes the enforcement mechanism. Conclusion: ambition must be made to counteract ambition. Don't rely on virtue. Rely on structure. That's the whole engineering insight.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6 OF 16 · POLS 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6400" b="1">
                <a:solidFill>
                  <a:srgbClr val="FFFFFF"/>
                </a:solidFill>
                <a:latin typeface="Arial"/>
              </a:rPr>
              <a:t>THE RULE OF LAW</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Constitutions, Constitutionalism &amp; Checks on Power</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IS OR OUGHT?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SORTING MADISON'S CLAIMS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 CLEAR STRUCTURE WALKTHROUGH</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RULE OF LAW, DEFINED</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MOST-CONFUSED PAIR</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RULE OF LAW vs. RULE BY LAW</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HOW THE MACHINE RUNS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CHECKS &amp; BALANCES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LIVE ACADEMIC DEBATE</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CAN PAPER CONSTRAIN POWER?</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Proponents: text solves a coordination problem, gives courts and citizens a common standard to rally around, and entrenched rules outlast leaders who'd bend them</a:t>
            </a:r>
          </a:p>
          <a:p>
            <a:pPr algn="l">
              <a:spcAft>
                <a:spcPts val="1000"/>
              </a:spcAft>
            </a:pPr>
            <a:r>
              <a:rPr sz="2200">
                <a:solidFill>
                  <a:srgbClr val="333333"/>
                </a:solidFill>
                <a:latin typeface="Arial"/>
              </a:rPr>
              <a:t>•  Critics: 'parchment barriers' collapse when no one enforces them; 'constitutional hardball' guts the spirit while obeying the letter</a:t>
            </a:r>
          </a:p>
          <a:p>
            <a:pPr algn="l">
              <a:spcAft>
                <a:spcPts val="1000"/>
              </a:spcAft>
            </a:pPr>
            <a:r>
              <a:rPr sz="2200">
                <a:solidFill>
                  <a:srgbClr val="333333"/>
                </a:solidFill>
                <a:latin typeface="Arial"/>
              </a:rPr>
              <a:t>•  A synthesis view, presented fairly: text, courts, and culture are usually complements, not substitutes — the real question is under what conditions each does its share of the work</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AUDIT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CATCH THE CHATBOT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DUE SUNDAY, 11:59 P.M.</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6 — constitutions, the rule of law, separation of powers (AI tutor, share-link)</a:t>
            </a:r>
          </a:p>
          <a:p>
            <a:pPr algn="l">
              <a:spcAft>
                <a:spcPts val="1000"/>
              </a:spcAft>
            </a:pPr>
            <a:r>
              <a:rPr sz="2200">
                <a:solidFill>
                  <a:srgbClr val="333333"/>
                </a:solidFill>
                <a:latin typeface="Arial"/>
              </a:rPr>
              <a:t>•  Quiz 6 — 10 items, auto-graded, no AI</a:t>
            </a:r>
          </a:p>
          <a:p>
            <a:pPr algn="l">
              <a:spcAft>
                <a:spcPts val="1000"/>
              </a:spcAft>
            </a:pPr>
            <a:r>
              <a:rPr sz="2200">
                <a:solidFill>
                  <a:srgbClr val="333333"/>
                </a:solidFill>
                <a:latin typeface="Arial"/>
              </a:rPr>
              <a:t>•  Discussion 6 — 'Can a Piece of Paper Really Constrain Power?' (AI dialogue or traditional post)</a:t>
            </a:r>
          </a:p>
          <a:p>
            <a:pPr algn="l">
              <a:spcAft>
                <a:spcPts val="1000"/>
              </a:spcAft>
            </a:pPr>
            <a:r>
              <a:rPr sz="2200">
                <a:solidFill>
                  <a:srgbClr val="333333"/>
                </a:solidFill>
                <a:latin typeface="Arial"/>
              </a:rPr>
              <a:t>•  Assignment 6 — 'What Really Constrains Power?' thesis using Federalist 51 (100 pts)</a:t>
            </a:r>
          </a:p>
          <a:p>
            <a:pPr algn="l">
              <a:spcAft>
                <a:spcPts val="1000"/>
              </a:spcAft>
            </a:pPr>
            <a:r>
              <a:rPr sz="2200">
                <a:solidFill>
                  <a:srgbClr val="333333"/>
                </a:solidFill>
                <a:latin typeface="Arial"/>
              </a:rPr>
              <a:t>•  Political Analysis Workshop 6 — Federalist 51 corroborated with Magna Carta (50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16</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MACHINERY ITSELF</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17</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HOOK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EVERY DICTATOR HAS A CONSTITUTION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WHAT CONSTITUTIONS DO</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CREATE · EMPOWER · LIMIT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KEY DISTINCTION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CONSTITUTION vs. CONSTITUTIONALISM</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TWO MODELS, SAME GOAL</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WRITTEN vs. UNWRITTEN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KILL THE MISCONCEPTION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UNWRITTEN ≠ UNCONSTRAINED</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NAME IT, THEN CURE IT</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FOUR MISCONCEPTIONS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'Having a constitution means limited government' — nearly universal; constitutionalism is the rare achievement</a:t>
            </a:r>
          </a:p>
          <a:p>
            <a:pPr algn="l">
              <a:spcAft>
                <a:spcPts val="1000"/>
              </a:spcAft>
            </a:pPr>
            <a:r>
              <a:rPr sz="2200">
                <a:solidFill>
                  <a:srgbClr val="333333"/>
                </a:solidFill>
                <a:latin typeface="Arial"/>
              </a:rPr>
              <a:t>•  'Unwritten means unconstrained' — the U.K.'s conventions and courts constrain robustly</a:t>
            </a:r>
          </a:p>
          <a:p>
            <a:pPr algn="l">
              <a:spcAft>
                <a:spcPts val="1000"/>
              </a:spcAft>
            </a:pPr>
            <a:r>
              <a:rPr sz="2200">
                <a:solidFill>
                  <a:srgbClr val="333333"/>
                </a:solidFill>
                <a:latin typeface="Arial"/>
              </a:rPr>
              <a:t>•  'Separation of powers and federalism are the same division' — horizontal branches vs. vertical levels, two different axes entirely</a:t>
            </a:r>
          </a:p>
          <a:p>
            <a:pPr algn="l">
              <a:spcAft>
                <a:spcPts val="1000"/>
              </a:spcAft>
            </a:pPr>
            <a:r>
              <a:rPr sz="2200">
                <a:solidFill>
                  <a:srgbClr val="333333"/>
                </a:solidFill>
                <a:latin typeface="Arial"/>
              </a:rPr>
              <a:t>•  'Rule of law just means there are laws' — the real test is whether law binds the rulers too</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THINK LIKE A POLITICAL SCIENTIST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FEDERALIST NO. 51</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ARGUMENT, TAKEN APART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AMBITION vs. AMBITION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