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from the midterm. Quick reminders before we start. This course is mostly coursework — weekly tutorials, quizzes, discussions, assignments, and a Political Analysis Workshop every week. Steady work beats cramming, and that habit matters again this week. The AI policy stands: you are REQUIRED to use an approved chatbot on your coursework this week — the tutorial, the discussion, the assignment, and the workshop's AI-critique step — and you may NOT use AI on the quiz. And the promise that runs the whole course: this week studies one of the oldest live arguments in political science, whether judicial review helps or hurts democracy, and it will never tell you what to conclude. Contested questions get the strongest case for every side. Your grade depends only on your evidence and reasoning, never on which side you take.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Judicial independence, named and numbered -- what makes review meaningful in PRACTICE, wherever it lives, regardless of diffuse or concentrated design. One: secure tenure -- life tenure or long, hard-to-remove terms insulate judges from immediate political pressure. Two: insulated selection -- how judges are chosen shapes how independent they can actually be once seated. Three, and this is the one students forget: compliance. A ruling means nothing if the losing branch simply refuses to obey it. Independence is as much about what happens AFTER a ruling as before it. This sets up today's central tension perfectly: a court can have review power on paper and functionally no independence in practice, and a court with modest formal power can still matter enormously if its rulings are consistently obeyed.</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Political scientist and legal scholar Alexander Bickel gave this debate its name in 1962: the counter-majoritarian difficulty -- the puzzle that when an unelected court strikes down a law passed by elected representatives, it is, in a real sense, overriding the choice of the majority, acting through their representatives, in the name of the Constitution. Present both sides now, fully, and do not resolve it -- that's Thursday's discussion. Proponents of robust judicial review argue: constitutions are society's own precommitment device, a way for 'the people' at their most deliberate to bind 'the people' at their most impulsive against violating rights later; courts, insulated from immediate electoral pressure, can hold that line, especially to protect minorities who could never win a majority vote on their own rights. Marbury and Brown are often cited as review doing real protective work.</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Critics respond with the counter-majoritarian difficulty itself, and with a related, sharper critique sometimes called juristocracy -- the worry that expansive judicial review shifts genuinely political, contestable questions, like how much regulation or how to balance competing rights, out of elected legislatures and into unelected courts, reducing democratic self-government over time and letting judges' own values, dressed as constitutional interpretation, substitute for the people's. Some critics point to systems with weaker or no judicial review that nonetheless protect rights well through political culture and ordinary legislative practice, as evidence that courts aren't the only or even the best guardians of rights. Say this plainly, without picking a side: serious constitutional scholars have defended both positions for decades. This is a genuinely live, respectable disagreement in political science and law -- not a settled question with an obvious right answer.</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this week's signature habit, and it's the sharpest one yet. Chatbots don't just garble holdings -- they INVENT entire court cases: fake case names, fake citations, and confident-sounding fake quotations attributed to judges who never wrote them. This is not hypothetical. It's a well-documented real-world failure mode -- lawyers filing real court briefs have been sanctioned by judges for citing AI-generated cases that never existed. Ask your approved chatbot to name other early judicial-review cases besides Marbury, and verify EVERY name it gives against a real source -- Oyez, Cornell LII, the Supreme Court's own site -- before trusting any of it. The rule: a case name, a citation, a quotation are all claims. Verify all three, every time, like you'd verify a quote from a person. Practice this catch in this week's workshop.</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Everything lands Sunday, November 1, at 11:59 p.m., with the discussion's initial post due Friday, October 30. Work top to bottom: the tutorial teaches the material, the practice drills it, and the workshop is the heart of the week -- you'll close-read the real Marbury holding, corroborate it with Federalist 78, and then catch your chatbot inventing a court case that never happened. The quiz is ten quick items, closed to AI, and includes a case-to-significance matching item -- know Marbury, McCulloch, and Brown cold. The discussion asks whether judicial review strengthens or weakens democracy -- take any position, state the other side fairly first. The assignment coaches you through a thesis on the counter-majoritarian difficulty using Marbury and Federalist 78; any well-defended position earns full marks. Start the workshop early -- it's the most demanding read this week.</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this week closed the institutions trio. Legislatures write law, executives enforce it, and courts -- this week's subject -- get the final word on what it means. You traced judicial review to one 1803 case, compared how the U.S. and much of the rest of the world built the same underlying function through different designs, and sat with a genuinely unresolved argument about whether the whole arrangement helps or hurts democracy. Next week we zoom into one country in real depth: the United States itself, as a case study of everything the survey has covered so far. You'll close-read the actual Constitution -- enumerated powers, the supremacy clause, the reserved powers of the states -- and corroborate it with another landmark case, McCulloch versus Maryland, where the doctrine of implied powers was born.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the scenario cold, no definitions yet. Congress passes a law. The President signs it. A citizen sues, claiming the law violates the Constitution. A panel of judges -- not elected for this specific purpose, holding their jobs for life or near it -- gets to decide whether that law survives. Take a quick temperature check: comfortable with that arrangement, uncomfortable, or it depends? Don't resolve it -- bank it. Tell the class plainly: by Thursday you'll have the actual tools political scientists use to argue this seriously, on both sides, instead of just reacting to it. This is the last piece of the institutions trio we started in Week 7: legislatures write law, executives enforce it, and courts -- this week's subject -- get to say what it means.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legal system needs someone to do two things at minimum: resolve disputes between parties, and interpret and apply law to specific facts. Most of the world's courts, most of the time, do exactly those two things and nothing more. Judicial review -- a court's power to strike down a law or executive action because it conflicts with the constitution -- is a THIRD, added function, and it is not automatic anywhere. Name the confusion early: judicial review, judicial independence, and jurisdiction are three completely different things constantly blurred together. Review is the POWER to invalidate. Independence is the CONDITIONS that let judges decide freely -- tenure, selection, and whether rulings are actually obeyed once made. Jurisdiction is simply which court gets to hear which case. You'll use all three words precisely on the quiz.</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worked moment: where American judicial review actually comes from. It is not in the constitutional text -- Article III extends judicial power to cases arising under the Constitution, but never says courts may strike down laws that conflict with it. That power was established BY the Supreme Court itself, in 1803, in Marbury versus Madison. The facts: outgoing President John Adams appointed William Marbury a justice of the peace in his final days in office; the commission was signed and sealed but never delivered. Incoming Secretary of State James Madison, under President Jefferson, withheld it. Marbury sued directly in the Supreme Court for a writ of mandamus -- a court order compelling an official to act -- under a provision of the Judiciary Act of 1789 that seemed to give the Court original jurisdiction to issue one.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Chief Justice John Marshall structured the opinion around three questions, in order. One: does Marbury have a right to the commission? Yes -- once signed and sealed, the appointment was complete. Two: do the laws afford him a remedy? Yes. Three -- the turn -- is that remedy a writ of mandamus FROM THIS COURT? No. The provision of the Judiciary Act of 1789 giving the Court original jurisdiction to issue such writs was unconstitutional, because Article III fixes original jurisdiction to a short, specific list and assigns everything else to APPELLATE jurisdiction. Congress cannot expand that list by statute. State the holding precisely, not the popular version: Marbury had a RIGHT to the commission, but the Court could NOT order its delivery.</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Read it exactly, as the National Archives transcript has it: 'It is emphatically the province and duty of the judicial department to say what the law is.' Walk the logic aloud: if a law conflicts with the Constitution, and a court must decide a case where both apply, the court has no choice but to decide which one governs -- and the Constitution, as the superior law, wins. That's the whole doctrine in one paragraph of reasoning. Memory hook for the quiz: Marbury got the RIGHT, not the REMEDY -- and the Court got the POWER. Note what this sentence is NOT: it is not an order to deliver anyone's commission. It's Marshall explaining, in the course of denying Marbury's specific request, why courts get to make that kind of call at all.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Corroborate Marshall's 1803 opinion with Alexander Hamilton's Federalist No. 78, written fifteen years earlier, defending the very idea of judicial review before it existed as doctrine. Hamilton called the judiciary 'beyond comparison the weakest of the three departments of power' because it has, quote, 'neither FORCE nor WILL, but merely judgment' -- no army, no purse, only the power to reason about what the law requires. His argument: precisely BECAUSE courts are structurally the weakest branch, giving them the power to check the others against a written constitution is safe, not dangerous. A 'limited Constitution' is meaningless without someone empowered to enforce its limits. Same conclusion, two different moments -- 1788's argument for the idea, 1803's exercise of the power. That's corroboration: independent sources supporting the same claim.</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misconceptions to kill directly. One: 'Marbury ordered Madison to deliver the commission' -- opposite is true; the Court held it could NOT order delivery. Two: 'judicial review is written into the Constitution' -- nowhere named in the text; established by the Court's own 1803 reasoning, which is why it's controversial. Three, quiz gold: Marbury, McCulloch, and Brown are NOT the same kind of case. Marbury established judicial review itself -- who decides. McCulloch, 1819, upheld Congress's implied powers under Necessary and Proper and blocked state taxation of federal instruments -- 'the power to tax involves the power to destroy.' Brown, 1954, applied Equal Protection to strike down segregation -- 'separate facilities are inherently unequal.' One case is about WHO decides; the others are about WHAT the Constitution requires.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clear structure walkthrough. The American model Marbury created is DIFFUSE review: any court, at any level, deciding an ordinary case, can find a law unconstitutional and decline to apply it, final say resting at the top on appeal. It grew case by case out of one dispute about one commission. Most of the rest of the world's democracies took a different path in the twentieth century: CONCENTRATED review, the Kelsen model, after Hans Kelsen, the theorist who designed Austria's 1920 constitutional court and influenced the model's spread worldwide. One specialized court -- and only that court -- rules on constitutional questions; ordinary courts refer such questions up, and many can rule in the abstract, without a live case -- something U.S. courts generally cannot do. Neither design is inherently 'more democratic' -- that's contested, coming up next.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9 OF 16 · POLS 1 · SILVER OAK UNIVERSITY</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JUDICIAL REVIEW</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Courts, Constitutions &amp; the Final Word</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WHAT ACTUALLY MAKES REVIEW WORK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TENURE · SELECTION · COMPLIANCE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DEBATE, NAMED · BICKEL 1962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THE COUNTER-MAJORITARIAN DIFFICULTY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OTHER SIDE, FULL STRENGTH</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"JURISTOCRACY"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 — THIS WEEK'S SHARPEST TRAP</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THAT CASE DOESN'T EXIST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 — ALL DUE SUNDAY NOV 1</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Your Week 9 Checklist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9 — AI tutor on judicial review, Marbury, the counter-majoritarian debate (share link + summary)</a:t>
            </a:r>
          </a:p>
          <a:p>
            <a:pPr algn="l">
              <a:spcAft>
                <a:spcPts val="1000"/>
              </a:spcAft>
            </a:pPr>
            <a:r>
              <a:rPr sz="2200">
                <a:solidFill>
                  <a:srgbClr val="333333"/>
                </a:solidFill>
                <a:latin typeface="Arial"/>
              </a:rPr>
              <a:t>•  Practice exercises — quick ungraded reps with the AI coach</a:t>
            </a:r>
          </a:p>
          <a:p>
            <a:pPr algn="l">
              <a:spcAft>
                <a:spcPts val="1000"/>
              </a:spcAft>
            </a:pPr>
            <a:r>
              <a:rPr sz="2200">
                <a:solidFill>
                  <a:srgbClr val="333333"/>
                </a:solidFill>
                <a:latin typeface="Arial"/>
              </a:rPr>
              <a:t>•  Political Analysis Workshop 9 — close-read Marbury, corroborate with Fed 78, catch an invented case · 50 pts</a:t>
            </a:r>
          </a:p>
          <a:p>
            <a:pPr algn="l">
              <a:spcAft>
                <a:spcPts val="1000"/>
              </a:spcAft>
            </a:pPr>
            <a:r>
              <a:rPr sz="2200">
                <a:solidFill>
                  <a:srgbClr val="333333"/>
                </a:solidFill>
                <a:latin typeface="Arial"/>
              </a:rPr>
              <a:t>•  Quiz 9 (10 pts) — judicial review, Marbury/McCulloch/Brown, diffuse vs. concentrated, closed to AI</a:t>
            </a:r>
          </a:p>
          <a:p>
            <a:pPr algn="l">
              <a:spcAft>
                <a:spcPts val="1000"/>
              </a:spcAft>
            </a:pPr>
            <a:r>
              <a:rPr sz="2200">
                <a:solidFill>
                  <a:srgbClr val="333333"/>
                </a:solidFill>
                <a:latin typeface="Arial"/>
              </a:rPr>
              <a:t>•  Discussion 9 — 'Does Judicial Review Strengthen or Weaken Democracy?' (post Fri; replies Sun)</a:t>
            </a:r>
          </a:p>
          <a:p>
            <a:pPr algn="l">
              <a:spcAft>
                <a:spcPts val="1000"/>
              </a:spcAft>
            </a:pPr>
            <a:r>
              <a:rPr sz="2200">
                <a:solidFill>
                  <a:srgbClr val="333333"/>
                </a:solidFill>
                <a:latin typeface="Arial"/>
              </a:rPr>
              <a:t>•  Assignment 9 — coached thesis on the counter-majoritarian difficulty · 100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 — AMERICAN GOVERNMENT &amp; POLITICS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ONE COUNTRY, IN DEPTH</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NINE PEOPLE, NO VOTE, FINAL SAY?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THREE THINGS, NOT ONE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REVIEW · INTERPRET · SOMETIMES CHECK</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1803 · WASHINGTON, D.C.</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A COMMISSION NEVER DELIVERED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MARSHALL'S THREE QUESTIONS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RIGHT? REMEDY? THIS COURT?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SENTENCE THAT DEFINED THE DOCTRINE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"TO SAY WHAT THE LAW IS"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CORROBORATING TEXT · 1788</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"NEITHER FORCE NOR WILL"</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NAME THE MISCONCEPTIONS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MARBURY DID NOT WIN HIS JOB</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TWO WAYS TO BUILD THE SAME FUNCTION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Diffuse vs. Concentrated Review</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Diffuse (U.S. model) — ANY court, at any level, can find a law unconstitutional while deciding an ordinary case</a:t>
            </a:r>
          </a:p>
          <a:p>
            <a:pPr algn="l">
              <a:spcAft>
                <a:spcPts val="1000"/>
              </a:spcAft>
            </a:pPr>
            <a:r>
              <a:rPr sz="2200">
                <a:solidFill>
                  <a:srgbClr val="333333"/>
                </a:solidFill>
                <a:latin typeface="Arial"/>
              </a:rPr>
              <a:t>•  Concentrated (Kelsen model) — ONE specialized constitutional court alone rules on constitutional questions</a:t>
            </a:r>
          </a:p>
          <a:p>
            <a:pPr algn="l">
              <a:spcAft>
                <a:spcPts val="1000"/>
              </a:spcAft>
            </a:pPr>
            <a:r>
              <a:rPr sz="2200">
                <a:solidFill>
                  <a:srgbClr val="333333"/>
                </a:solidFill>
                <a:latin typeface="Arial"/>
              </a:rPr>
              <a:t>•  Named for Hans Kelsen, the Austrian legal theorist who designed Austria's 1920 constitutional court</a:t>
            </a:r>
          </a:p>
          <a:p>
            <a:pPr algn="l">
              <a:spcAft>
                <a:spcPts val="1000"/>
              </a:spcAft>
            </a:pPr>
            <a:r>
              <a:rPr sz="2200">
                <a:solidFill>
                  <a:srgbClr val="333333"/>
                </a:solidFill>
                <a:latin typeface="Arial"/>
              </a:rPr>
              <a:t>•  Many concentrated-review courts can rule in the ABSTRACT — without waiting for a live dispute — which U.S. diffuse review generally cannot do</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