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 our first quantitative pocket of the term. Grading stays coursework-heavy: tutorials, quizzes, practice, assignments, discussions, and the weekly Political Analysis Workshop, on top of the midterm and the cumulative final in Week 16. AI policy: use an approved chatbot - Gemini, Claude, or ChatGPT - on the Lecture Tutorial, the adaptive Discussion and Assignment, and the AI-critique moment in this week's Workshop. AI is NOT permitted on quizzes, the midterm, or the final. This week: why parties exist, how different electoral systems translate votes into seats, and a real documented case - the UK's 2024 general election - read as a plain mechanical fact, with any verdict on whether that outcome is good or bad kept strictly separate from the data.</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this exactly - it is Python-verified. Three parties, 10 seats: A 45,000 votes, B 35,000, C 20,000. Divide each by 1 through 5: A is 45000, 22500, 15000, 11250, 9000; B is 35000, 17500, 11666.7, 8750, 7000; C is 20000, 10000, 6666.7, 5000, 4000. Pool every quotient from every party, rank them together largest to smallest, and hand out one seat per rank until 10 are gone: 45000(A), 35000(B), 22500(A), 20000(C), 17500(B), 15000(A), 11666.7(B), 11250(A), 10000(C), 9000(A). Tally: A five times, B three, C twice. Final: A 5, B 3, C 2 - tracking vote share without giving the leader everything. Compare: under pure FPTP with A leading every one of 10 districts, A would win all 10 and B and C zero - same votes, radically different outcome by system alone.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Back to our hook, now with the tools to read it. Source: the House of Commons Library's official briefing CBP-10009, 'General election 2024 results,' verified at commonslibrary.parliament.uk. Verified numbers: Labour won 411 of 650 seats - 63.2 percent - on 33.7 percent of the national vote, the lowest vote share of any single-party majority government on record. Reform UK won 14.3 percent of the vote but only 5 seats - 0.8 percent. Why the gap? The UK uses FPTP across 650 single-member districts - Labour's vote was efficiently spread to win pluralities in hundreds of seats, while Reform's substantial national vote rarely concentrated enough to lead any one district. That is the mechanical effect, not a rigged count - documented fact. What you make of that fact is the normative question next, and we will not settle it for you.</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the misconceptions, then cure each. One: 'The party with more votes than any other always gets a seat majority.' Cure: not necessarily - Labour's 33.7 percent was the lowest winning vote share on record and still became a landslide seat majority. Two: 'PR always produces a stable single-party government.' Cure: the opposite is more common - PR more often produces coalitions since one party rarely wins 50 percent of votes. Three: 'Duverger's law means FPTP countries can only have two parties.' Cure: a tendency with real exceptions - this very UK election seated Reform, the Greens, the SNP, Plaid Cymru, and Northern Ireland's parties too. Quick interaction: with the UK's 33.7-to-63.2 numbers on the board, have the class state one thing that number proves and one thing it does not.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contested question, both sides at full strength, no verdict. Proponents of FPTP argue it delivers clear local accountability - one MP, one district, easy to vote out - and tends toward decisive single-party governments that can govern without protracted coalition bargaining. Critics respond that when a party can win a governing majority on a third of the vote, most voters' preferences go unreflected in the chamber, and votes for anyone but the local frontrunner are effectively wasted. Proponents of PR argue proportionality respects that every vote should count roughly equally and gives smaller parties real voice. Critics respond that coalitions can be slower to form, harder to hold accountable, and can hand outsized power to small kingmaker parties. Note: 'more democratic' assumes an answer about what democracy is chiefly for - examine that, don't resolve it for students.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AI-critique moment. Before trusting any number a chatbot gives about an election, check it against the official source - here, House of Commons Library briefing CBP-10009. Try it: ask an approved chatbot for the UK 2024 vote and seat shares for Labour and Reform UK, and what electoral system the UK uses. Check its answer line by line against the verified figures: Labour 33.7 percent vote, 411 seats (63.2 percent); Reform UK 14.3 percent vote, 5 seats (0.8 percent); system is FPTP. Watch for chatbots inventing a precise-sounding statistic not in the source, rounding sloppily in ways that shift the story, mislabeling the UK's system as 'proportional,' or sliding from the documented fact of disproportionality into a confident verdict about fairness - smuggling opinion in as data. The tool drafts, you verify against the primary source.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hand-off, due Sunday, November 15 at 11:59 p.m., except the Discussion's initial post, due Friday, November 13. Lecture Tutorial 11 walks parties, the electoral-system families, Duverger's law, and D'Hondt with an AI tutor - share-link submission, low-stakes and completion-based. Practice Exercises are quick, ungraded reps before the quiz. Quiz 11 is 10 auto-graded items, including one computed item using the UK's real numbers - no AI allowed. Discussion 11 has you argue FPTP or PR with a chatbot partner, engaging the strongest case for the system you did not pick. Assignment 11, 100 points, recommends a system for a hypothetical new democracy using the UK data and seat math, engaging the strongest opposing case. Workshop 11, 50 points, works the UK case and D'Hondt table, then catches a chatbot's slip-ups. Start with the Tutorial.</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today was our first quantitative pocket - real vote and seat numbers from a documented election, four electoral-system families, Duverger's law as a tendency with real exceptions, and D'Hondt by hand. The same underlying votes produced wildly different outcomes depending purely on the system counting them - carry that mechanical-effect lesson forward. Tease next week: Week 12 turns from how votes become seats to how we measure what citizens think - public opinion, political behavior, and the media. We will learn how random sampling lets a poll of a couple thousand estimate what millions think, what margin of error means and how to compute it, and the delegate-versus-trustee debate. Our second quantitative pocket. Reminder: Wednesday, November 11 is Veterans Day, a campus holiday, so this week runs Tuesday and Thursday only.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on the screen with no explanation yet: in the UK's July 2024 general election, Labour won 33.7 percent of the national vote and 63.2 percent of the seats - 411 of 650. Is that a typo? It is not. Reform UK won 14.3 percent of the vote and just 5 seats - 0.8 percent of the chamber. Same country, same election, wildly different ratios of votes to seats. That gap is not a scandal - it is the predictable, mechanical output of the electoral system Britain uses. By the end of today you can explain why the gap opens up, name the alternatives, and allocate seats yourself. Big question: how do electoral systems turn votes into seats - and what tradeoffs come with each?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systems, functions. Political scientists point to three classic jobs parties do. Aggregation: millions of individual preferences get bundled into a manageable menu - you pick a party whose bundle is closest to your views instead of voting on every policy separately. Mobilization: parties register voters and organize campaigns; turnout takes organization, it is not automatic. Accountability: a party label lets voters reward or punish a governing team even without tracking every legislator's vote. Cure the misconception: parties are not fan clubs for a leader - they are functional institutions solving a coordination problem. Party systems vary too: two-party (US, historically UK), multiparty (most of continental Europe), dominant-party (one party wins repeatedly but opposition exists) - why systems differ is coming up next.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Plurality, or first past the post (FPTP): in each single-member district, whoever gets the most votes wins - no majority required. If four candidates split a district 28-27-26-19, the 28-percent candidate takes the whole seat; the other 72 percent elected nobody. Used for the UK House of Commons, the US House and most US elections, and Canada's House of Commons. Defenders point to clear local representation - one MP, one district, easy to vote out - and a tendency toward decisive single-party governments that can act without endless coalition bargaining. Critics point to exactly the gap we opened with: seat share can diverge sharply from vote share, and votes for lower-place candidates effectively vanish. Both cases return fairly later this hour - for now, get the mechanism cold.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close cousin to FPTP, built to guarantee majority support: majority-runoff, or a two-round system. Round one works like FPTP, but if no candidate wins an outright majority - more than 50 percent - the top two advance to a second round, and whoever wins that round takes the seat. France's presidential elections are the textbook case: if nobody clears 50 percent in round one, the top two face off two weeks later, guaranteeing the winner has majority support in that final round. The tradeoff: a second election costs more time and money, but it solves the 'winner with only 28 percent' problem. Distinction the quiz will test: FPTP needs only a plurality, decided in one round; majority-runoff requires an actual majority and can take two.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third family: proportional representation, or PR - most commonly list PR. Voters in a multi-member constituency vote for a party list, and seats are allocated so each party's seat share tracks its vote share as closely as the formula allows. Win 20 percent of the vote, end up with roughly 20 percent of the seats - not zero, not 40. Most PR systems set a minimum vote threshold, commonly around 5 percent, before a party qualifies for any seats, to keep out tiny fringe parties and limit fragmentation. PR is the norm across most of continental Europe - the Netherlands and Sweden among many others. Advocates say it is fairer and gives smaller parties real voice; critics say it tends toward multiparty coalitions that can be slower to form. Next: the arithmetic PR actually uses.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fourth family blends the first two: mixed-member proportional, or MMP. Voters typically get two votes - one for a local district candidate, decided like FPTP, and one for a party list, allocated proportionally - and the list seats compensate parties that did well in vote share but poorly in district wins, so the overall chamber ends up close to proportional. Germany's Bundestag is the classic example; New Zealand adopted MMP in the 1990s specifically to soften FPTP's disproportionality while keeping local representation. Think of MMP as keeping FPTP's local-MP feature while fixing its proportionality problem. Four families now on the board: FPTP, majority-runoff, list PR, and MMP. Which one a country picks is not neutral - it shapes the whole party system, which Duverger's law describes next.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worked moment. French political scientist Maurice Duverger, in his 1951 book Political Parties, proposed Duverger's law: plurality/FPTP elections in single-member districts tend toward two-party competition, while PR tends toward multipartism. Two mechanisms: a mechanical effect (the seat math itself squeezes out third parties, since coming in third anywhere wins nothing) and a psychological effect (voters and donors learn this and strategically abandon a sincere third-choice candidate to avoid 'wasting' a vote, reinforcing the top two further). Teach it as a tendency, not physics: the UK, Canada, and India all use FPTP and all have significant third or regional parties - Reform UK winning 5 seats off 14.3 percent is itself evidence FPTP discourages alternatives without fully suppressing them. State the pattern and its exceptions together.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Structure walkthrough: how does a real PR system decide who gets which seat? One widely used formula is the D'Hondt method (Belgium, Spain's Congress, European Parliament elections in several countries). The method: for each party, divide its vote total by 1, then 2, then 3, and so on, generating quotients. Line up ALL parties' quotients together, largest to smallest, and award seats one at a time to whichever remaining quotient is largest until every seat is filled. It sounds abstract - next slide works a full clean numerical example, step by step, the way you will need to for this week's Workshop and quiz. Core intuition: dividing by larger numbers penalizes a party for seats it already won, which is exactly how the method keeps allocating seats roughly proportionally.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11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WHO GETS THE SEATS?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Parties, Elections &amp; Voting Systems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WORKED EXAMPLE - D'HONDT, 10 SEATS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A 45,000 · B 35,000 · C 20,000</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Divide each party's votes by 1, 2, 3, 4... to get quotients</a:t>
            </a:r>
          </a:p>
          <a:p>
            <a:pPr algn="l">
              <a:spcAft>
                <a:spcPts val="1000"/>
              </a:spcAft>
            </a:pPr>
            <a:r>
              <a:rPr sz="2200">
                <a:solidFill>
                  <a:srgbClr val="333333"/>
                </a:solidFill>
                <a:latin typeface="Arial"/>
              </a:rPr>
              <a:t>•  A: 45,000 / 22,500 / 15,000 / 11,250 / 9,000...</a:t>
            </a:r>
          </a:p>
          <a:p>
            <a:pPr algn="l">
              <a:spcAft>
                <a:spcPts val="1000"/>
              </a:spcAft>
            </a:pPr>
            <a:r>
              <a:rPr sz="2200">
                <a:solidFill>
                  <a:srgbClr val="333333"/>
                </a:solidFill>
                <a:latin typeface="Arial"/>
              </a:rPr>
              <a:t>•  B: 35,000 / 17,500 / 11,667 / 8,750 / 7,000...</a:t>
            </a:r>
          </a:p>
          <a:p>
            <a:pPr algn="l">
              <a:spcAft>
                <a:spcPts val="1000"/>
              </a:spcAft>
            </a:pPr>
            <a:r>
              <a:rPr sz="2200">
                <a:solidFill>
                  <a:srgbClr val="333333"/>
                </a:solidFill>
                <a:latin typeface="Arial"/>
              </a:rPr>
              <a:t>•  C: 20,000 / 10,000 / 6,667 / 5,000 / 4,000...</a:t>
            </a:r>
          </a:p>
          <a:p>
            <a:pPr algn="l">
              <a:spcAft>
                <a:spcPts val="1000"/>
              </a:spcAft>
            </a:pPr>
            <a:r>
              <a:rPr sz="2200">
                <a:solidFill>
                  <a:srgbClr val="333333"/>
                </a:solidFill>
                <a:latin typeface="Arial"/>
              </a:rPr>
              <a:t>•  Rank ALL quotients together; award seats to the top 10</a:t>
            </a:r>
          </a:p>
          <a:p>
            <a:pPr algn="l">
              <a:spcAft>
                <a:spcPts val="1000"/>
              </a:spcAft>
            </a:pPr>
            <a:r>
              <a:rPr sz="2200">
                <a:solidFill>
                  <a:srgbClr val="333333"/>
                </a:solidFill>
                <a:latin typeface="Arial"/>
              </a:rPr>
              <a:t>•  Result (Python-verified): A = 5 seats · B = 3 seats · C = 2 seats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UK CASE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READING THE 2024 RESULT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House of Commons Library, briefing CBP-10009</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SEAT SHARE ≠ VOTE SHARE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DEBATE, EVENHANDEDLY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FPTP OR PR: WHICH IS "MORE DEMOCRATIC"?</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AUDIT THE AI'S ELECTION MATH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15, 11:59 p.m.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11 - AI tutor, share-link submission</a:t>
            </a:r>
          </a:p>
          <a:p>
            <a:pPr algn="l">
              <a:spcAft>
                <a:spcPts val="1000"/>
              </a:spcAft>
            </a:pPr>
            <a:r>
              <a:rPr sz="2200">
                <a:solidFill>
                  <a:srgbClr val="333333"/>
                </a:solidFill>
                <a:latin typeface="Arial"/>
              </a:rPr>
              <a:t>•  Practice Exercises 11 - ungraded reps</a:t>
            </a:r>
          </a:p>
          <a:p>
            <a:pPr algn="l">
              <a:spcAft>
                <a:spcPts val="1000"/>
              </a:spcAft>
            </a:pPr>
            <a:r>
              <a:rPr sz="2200">
                <a:solidFill>
                  <a:srgbClr val="333333"/>
                </a:solidFill>
                <a:latin typeface="Arial"/>
              </a:rPr>
              <a:t>•  Quiz 11 - 10 items, 10 pts (parties, systems, Duverger, one computed item)</a:t>
            </a:r>
          </a:p>
          <a:p>
            <a:pPr algn="l">
              <a:spcAft>
                <a:spcPts val="1000"/>
              </a:spcAft>
            </a:pPr>
            <a:r>
              <a:rPr sz="2200">
                <a:solidFill>
                  <a:srgbClr val="333333"/>
                </a:solidFill>
                <a:latin typeface="Arial"/>
              </a:rPr>
              <a:t>•  Discussion 11 - FPTP or PR? (initial post Fri Nov 13)</a:t>
            </a:r>
          </a:p>
          <a:p>
            <a:pPr algn="l">
              <a:spcAft>
                <a:spcPts val="1000"/>
              </a:spcAft>
            </a:pPr>
            <a:r>
              <a:rPr sz="2200">
                <a:solidFill>
                  <a:srgbClr val="333333"/>
                </a:solidFill>
                <a:latin typeface="Arial"/>
              </a:rPr>
              <a:t>•  Assignment 11 - recommend a system for a new democracy, 100 pts</a:t>
            </a:r>
          </a:p>
          <a:p>
            <a:pPr algn="l">
              <a:spcAft>
                <a:spcPts val="1000"/>
              </a:spcAft>
            </a:pPr>
            <a:r>
              <a:rPr sz="2200">
                <a:solidFill>
                  <a:srgbClr val="333333"/>
                </a:solidFill>
                <a:latin typeface="Arial"/>
              </a:rPr>
              <a:t>•  Political Analysis Workshop 11 - the UK 2024 case + D'Hondt table,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 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NEXT: HOW WE MEASURE OPINION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Polling, sampling &amp; margin of error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33.7% OF VOTES, 63.2% OF SEATS</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How does that happen - and is it broken?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PARTIES EXIST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AGGREGATE. MOBILIZE. HOLD ACCOUNTABLE.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ELECTORAL SYSTEMS, PART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PLURALITY / FPTP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Most votes wins - even without a majority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ELECTORAL SYSTEMS, PART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MAJORITY-RUNOFF</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If nobody clears 50%, the top finishers meet again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ELECTORAL SYSTEMS, PART 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PROPORTIONAL REPRESENTATION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Seats mirror vote share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ELECTORAL SYSTEMS, PART 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MIXED (MMP)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One system, two ballots, blended results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POLITICAL SCIENTIST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DUVERGER'S LAW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tendency, not an iron law</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SEAT-ALLOCATION BASICS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D'HONDT METHOD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One way PR actually does the math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