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Grading in this course is mostly coursework - tutorials, quizzes, practice, weekly Political Analysis Workshops, assignments, and discussions - plus a midterm and a cumulative final. AI is approved and expected on your Lecture Tutorial, your adaptive Discussion and Assignment, and the AI-critique step in this week's Workshop - but AI is NOT permitted on quizzes, the midterm, or the final. This week is the course's second quantitative pocket: real math, kept small, always shown its work. We'll learn why random sampling lets a poll of a couple thousand people estimate a nation of hundreds of millions, how to compute a margin of error by hand, and how to read a real, current national poll the way a political scientist does - sample, field dates, figures, and stated uncertainty, all checked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read-the-data scaffold out loud on a real, current release: Pew Research Center, Americans and AI 2026: Chatbots, Smart Devices and Views on Impact, published June 17, 2026, surveying the American Trends Panel, fielded February 17 to 23, 2026, with 5,119 respondents - verified live against Pew's own methodology page. What is measured: self-reported chatbot use and views of AI's impact, not a laboratory measurement. Over what population and period: U.S. adults nationally, over a one-week snapshot. What it shows: two real, verified figures - 44 percent of U.S. adults report using ChatGPT, up from 34 percent the year before; and roughly two-thirds say AI is advancing too quickly, versus just 2 percent who say too slowly. What it does NOT show: WHY usage rose, or whether the public's worry is justified - that's a separate question.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key idea from the worked example. Pew's own methodology page states the full sample's margin of error as plus or minus 1.6 percentage points at 95 percent confidence. Note for the room: the plain simple-random-sample formula value at n equals 5,119 comes out closer to plus or minus 1.4 - the released plus or minus 1.6 reflects Pew's real design effects, exactly the honest complication taught earlier in the lecture. A political scientist doesn't quote the headline number and move on - she asks who was sampled, when, how many, and what the pollster's own methodology says the margin of error is, and every one of those facts sits in the report in plain text for anyone who looks. This exact release is what students analyze in this week's Workshop.</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Political socialization is the lifelong process by which people acquire their political attitudes and identities. Teach the major agents factually, with no ranking of importance beyond what the evidence shows: family is the single strongest early influence on party identification and basic orientations, though this weakens somewhat over a lifetime; education transmits civic knowledge and norms, though the exact size of its independent effect is actively studied; peers and life events, such as a first job, military service, or a formative political event, can durably shift views, and political scientists call moments when a whole generation is shaped together a generational or cohort effect; media is covered in the next segment. The clarification students always need: none of these agents belongs to one side of politics - everyone, across the whole spectrum, is shaped by family, school, peers, and media.</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Turnout is not a random sample of who's eligible to vote. Teach these as well-documented, non-partisan empirical patterns: turnout rises with age up to a point, with education, and with income; presidential-year turnout is reliably higher than midterm turnout; turnout varies by a country's electoral rules, such as automatic or same-day registration or vote-by-mail access, described here as institutional design, neither endorsed nor opposed. The clarification students always need: none of these patterns tell you whether a given non-voter's reasons are apathy, structural barriers like time or transportation, or a deliberate choice - that's a separate, often normative-adjacent question. Keep the empirical pattern, who votes, distinct from the normative debate, what if anything should be done about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Present media effects as live, contested research, both findings and pushback, evenhandedly. Agenda-setting, a well-established tradition: measurable influence over which issues the public sees as important, not by dictating conclusions. Critics note the effect isn't unlimited - audiences actively select sources and resist framing, and competing outlets and algorithmic feeds fragment any single agenda-setter's reach. Framing: identical facts described as protecting X versus restricting Y can shift reactions, though critics note the effect is often smaller in real-world settings with competing frames than in controlled lab studies. Echo chambers: proponents point to documented online ideological sorting; critics note real media diets are usually more mixed than the bubble image suggests. State the discipline's standard explicitly: every media effect has documented limits.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workflow: before quoting any poll number, find four facts - sample, field dates, sampling method, stated margin of error - then use the pollster's OWN stated MoE, then ask what the finding shows and does not show, only then evaluate. For the AI-critique moment, students ask an approved chatbot for the most recent Pew AI survey's sample size, margin of error, and findings, then check its work against the real release. Classic slips to catch: inventing a plausible sample size or margin of error that doesn't match Pew's methodology page; rounding a figure so it changes meaning, like 44 percent becoming 'over half'; or sliding from correlation into an unsupported causal claim. The habit all term: the tool drafts, you verify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collection slide is the week's map - point to it as the hand-off. Every item feeds the next: the readings and lecture tutorial build the vocabulary and the hand-computed formula; the practice exercises drill it without stakes; the Workshop is the heart of the week, where students read a real, current national poll the way a political scientist does, computing its margin of error themselves and comparing it to Pew's own stated figure; the quiz tests the concepts including one fresh MoE computation; the discussion argues delegate versus trustee, referencing Edmund Burke's 1774 Bristol speech only with its exact verified wording; and the assignment builds a thesis using the Pew release's real numbers as evidence. Remind students AI is required on the tutorial, discussion, assignment, and Workshop AI-critique step, but banned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with the callback and the tease. Callback: two weeks ago the seat math of Week 11, this week the sampling math of Week 12 - same lesson, different number - verify the arithmetic, verify the source, never trust the topline alone. Tease next week: Week 13 zooms out from one country's opinion data to comparative politics - how political scientists study many countries at once, using the comparative method, and how to read governance indices like Freedom House and V-Dem, including what an index measures, how it's aggregated, and what it cannot tell you. Remind students of the week's hand-off: Lecture Tutorial 12, Quiz 12, Discussion 12, Assignment 12, and Political Analysis Workshop 12, all due Sunday, November 22.</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headline-style claim: Poll - 62 percent of Americans support X. Ask the room what they'd need to know before trusting that number. Students usually offer 'who was asked' and sometimes 'how many.' Write four words on the board as each comes up, supplying any missing: WHO, HOW MANY, WHEN, HOW SURE. Land the point: a poll number without those four facts isn't data yet - it's a rumor with a percent sign. The promise for the week: by Sunday, students will be able to take apart a real, current national poll the way a political scientist does, and compute from scratch exactly how much to trust any number it reports. Memory hook: a poll doesn't measure everyone - it measures a sample, and tells you, honestly, how wrong it might be.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Public opinion is the aggregate of individual attitudes on public matters at a given moment - a distribution, not one thing. We can't ask 260 million U.S. adults directly, so the discipline relies on sampling. The key move is RANDOM sampling: if every person in a population has a known, nonzero chance of selection, ideally an equal chance, the sample's answers are an unbiased estimate of the population's answers, and the sample's SIZE determines exactly how precise that estimate is. This is mathematical fact, not intuition. Teach the four things a trustworthy poll always reports, permanently on the board: sample (who and how many), field dates (exactly when), how it was sampled (random? from what frame?), and margin of error at a stated confidence level, almost always 95 percent.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Contrast random sampling with the non-random sample, presented as a methodological caution, not a partisan point. An online click-poll, a call-in poll, or a text-YES-or-NO poll samples only people who CHOSE to respond - a self-selected, non-random sample. No formula can compute a trustworthy margin of error for it, because the people who show up aren't a random slice of anyone, regardless of how many respond. This applies equally to every outlet and every topic - it is a fact about sampling method, not about any political side. Set up the payoff for the next slide: size only fixes precision for a RANDOM sample; it does nothing for a biased one, which is exactly the distinction the whole week turns 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formula behind the plus-or-minus on every poll, and we are going to actually use it. For a simple random sample at 95 percent confidence: margin of error equals 1.96 times the square root of p times (1 minus p) divided by n, where n is sample size and p is the proportion answering a given way. Use the worst-case p equals 0.5, which gives the largest, most conservative margin of error. Work three examples on the board out loud: n equals 1,000 gives about plus or minus 3.1 points; n equals 400 gives about plus or minus 4.9 points, a smaller sample producing a bigger margin of error; n equals 2,500 gives about plus or minus 2.0 points. Say the arithmetic out loud each time so students see the steps, not just the answer.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collection slide is the reference board students copy into notes. Walk each row again briefly: quadrupling a sample from 1,000 to 4,000 only cuts the margin of error in half, because MoE shrinks with the square root of n, not n itself - that diminishing-returns pattern is worth dwelling on, since it's counterintuitive and shows up again in this week's practice exercises and quiz. Name the classroom shorthand, approximately 1 over the square root of n, which gives a close estimate (for n equals 1,000, about plus or minus 3.2) - but insist students always label it 'approximately,' since it is a memory aid, not the real formula they should cite in graded work.</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Say this out loud as a real methodological point, not a hedge. The simple formula assumes a perfectly simple random sample. Real polls - including the release students analyze in this week's workshop - often report a slightly LARGER stated margin of error than the simple formula would predict for their exact sample size, because of design effects: weighting, stratification, panel methodology, mixed data-collection modes. The rule to teach explicitly: always use a poll's own STATED margin of error from its methodology section, never just recompute the textbook formula and assume that's what the pollster meant. The formula teaches WHY margin of error behaves the way it does; the release's own number is the one a political scientist actually cites in written work.</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this misconception directly: a bigger sample fixes a biased poll. It does not. Margin of error measures SAMPLING error, the noise from asking a random subset instead of everyone - it shrinks as sample size grows. BIAS comes from a flawed method: a non-random sample, leading question wording, or systematic nonresponse from one group - and no sample size fixes it. A huge biased sample, say two million self-selected online votes, can still be wildly wrong, while a properly drawn random sample of 1,000 can be trustworthy within plus or minus three points. Repeat the memory hook explicitly here: bigger fixes precision, not bias. This is the single most important distinction of the week and reappears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more misconceptions to cure. First: question wording doesn't really change the answer, people know what they think. Wrong - wording and order effects are well-documented and can shift results by many points; asking about 'government assistance' versus 'welfare,' or asking a general question before versus after a specific one, can change the topline. Reputable pollsters publish exact question wording for exactly this reason. Second: the media just reports what's happening, it doesn't shape what we think matters. Agenda-setting research, a real decades-long finding, shows the media doesn't tell us WHAT to think, but has measured influence on WHAT WE THINK ABOUT - which issues feel urgent. Framing shapes HOW we think about an issue once it's on the agenda. Both get their full evenhanded treatment, with critics, later in the lecture.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12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PUBLIC OPINION &amp; THE MEDIA</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Sampling, Margin of Error, Socialization &amp; Media Effects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POLITICAL SCIENTIST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READING A REAL NATIONAL POLL</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Pew Research Center, "Americans and AI 2026"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STATED MARGIN OF ERROR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±1.6 POINTS, STATED BY PEW ITSELF</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formula predicts ~1.4 - here's why they differ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WHO SHAPES YOUR VIEWS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POLITICAL SOCIALIZATION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Family, education, peers, media - taught factually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WHO ACTUALLY SHOWS UP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TURNOUT PATTERNS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Documented, non-partisan facts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FINDINGS AND THEIR CRITICS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AGENDA-SETTING &amp; FRAMING</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 media's real, documented, and limited effects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VERIFY THE POLL, DON'T TRUST THE BOT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This week's technology moment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22, 11:59pm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12 - sampling, MoE, socialization, media (AI, share link)</a:t>
            </a:r>
          </a:p>
          <a:p>
            <a:pPr algn="l">
              <a:spcAft>
                <a:spcPts val="1000"/>
              </a:spcAft>
            </a:pPr>
            <a:r>
              <a:rPr sz="2200">
                <a:solidFill>
                  <a:srgbClr val="333333"/>
                </a:solidFill>
                <a:latin typeface="Arial"/>
              </a:rPr>
              <a:t>•  Practice exercises 12 - ungraded reps</a:t>
            </a:r>
          </a:p>
          <a:p>
            <a:pPr algn="l">
              <a:spcAft>
                <a:spcPts val="1000"/>
              </a:spcAft>
            </a:pPr>
            <a:r>
              <a:rPr sz="2200">
                <a:solidFill>
                  <a:srgbClr val="333333"/>
                </a:solidFill>
                <a:latin typeface="Arial"/>
              </a:rPr>
              <a:t>•  Political Analysis Workshop 12 - the Pew 'Americans and AI 2026' release (50 pts)</a:t>
            </a:r>
          </a:p>
          <a:p>
            <a:pPr algn="l">
              <a:spcAft>
                <a:spcPts val="1000"/>
              </a:spcAft>
            </a:pPr>
            <a:r>
              <a:rPr sz="2200">
                <a:solidFill>
                  <a:srgbClr val="333333"/>
                </a:solidFill>
                <a:latin typeface="Arial"/>
              </a:rPr>
              <a:t>•  Quiz 12 - 10 items, incl. one MoE computation (10 pts)</a:t>
            </a:r>
          </a:p>
          <a:p>
            <a:pPr algn="l">
              <a:spcAft>
                <a:spcPts val="1000"/>
              </a:spcAft>
            </a:pPr>
            <a:r>
              <a:rPr sz="2200">
                <a:solidFill>
                  <a:srgbClr val="333333"/>
                </a:solidFill>
                <a:latin typeface="Arial"/>
              </a:rPr>
              <a:t>•  Discussion 12 - 'Delegate or Trustee?' (initial post Fri Nov 20; 20 pts)</a:t>
            </a:r>
          </a:p>
          <a:p>
            <a:pPr algn="l">
              <a:spcAft>
                <a:spcPts val="1000"/>
              </a:spcAft>
            </a:pPr>
            <a:r>
              <a:rPr sz="2200">
                <a:solidFill>
                  <a:srgbClr val="333333"/>
                </a:solidFill>
                <a:latin typeface="Arial"/>
              </a:rPr>
              <a:t>•  Assignment 12 - 'How Much Should Polls Guide a Leader?'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COMPARATIVE POLITICS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Reading governance indices across many countries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WHO. HOW MANY. WHEN. HOW SURE.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What a headline poll number doesn't tell you</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SAMPLING WORKS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SAMPLE CAN STAND IN FOR A NATION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Random selection is the whole trick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WARNING CASE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SELF-SELECTED IS NOT RANDOM</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Click-polls and call-in polls, described factually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FORMULA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MoE = 1.96 x SQRT(0.25/n)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Worked, live, on the board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COMPUTED LIVE IN CLASS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Three Worked Examples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n = 1,000 -&gt; MoE ~ +/-3.1 points</a:t>
            </a:r>
          </a:p>
          <a:p>
            <a:pPr algn="l">
              <a:spcAft>
                <a:spcPts val="1000"/>
              </a:spcAft>
            </a:pPr>
            <a:r>
              <a:rPr sz="2200">
                <a:solidFill>
                  <a:srgbClr val="333333"/>
                </a:solidFill>
                <a:latin typeface="Arial"/>
              </a:rPr>
              <a:t>•  n = 400 -&gt; MoE ~ +/-4.9 points (smaller n, bigger error)</a:t>
            </a:r>
          </a:p>
          <a:p>
            <a:pPr algn="l">
              <a:spcAft>
                <a:spcPts val="1000"/>
              </a:spcAft>
            </a:pPr>
            <a:r>
              <a:rPr sz="2200">
                <a:solidFill>
                  <a:srgbClr val="333333"/>
                </a:solidFill>
                <a:latin typeface="Arial"/>
              </a:rPr>
              <a:t>•  n = 2,500 -&gt; MoE ~ +/-2.0 points</a:t>
            </a:r>
          </a:p>
          <a:p>
            <a:pPr algn="l">
              <a:spcAft>
                <a:spcPts val="1000"/>
              </a:spcAft>
            </a:pPr>
            <a:r>
              <a:rPr sz="2200">
                <a:solidFill>
                  <a:srgbClr val="333333"/>
                </a:solidFill>
                <a:latin typeface="Arial"/>
              </a:rPr>
              <a:t>•  Shrinks with the SQUARE ROOT of n - diminishing returns</a:t>
            </a:r>
          </a:p>
          <a:p>
            <a:pPr algn="l">
              <a:spcAft>
                <a:spcPts val="1000"/>
              </a:spcAft>
            </a:pPr>
            <a:r>
              <a:rPr sz="2200">
                <a:solidFill>
                  <a:srgbClr val="333333"/>
                </a:solidFill>
                <a:latin typeface="Arial"/>
              </a:rPr>
              <a:t>•  Shorthand ~1/sqrt(n) is fine IF labeled 'approximately'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HONEST COMPLICATION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REAL POLLS RUN A LITTLE WIDER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Design effects, and why you cite the release's OWN number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BIGGER FIXES PRECISION, NOT BIAS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Margin of error and bias are different problems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WORDING AND ORDER CHANGE ANSWERS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Plus: the media sets the agenda, not the verdict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