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of Introduction to Sociology. Last week we studied culture (the shared, learned way of life). This week: how does that culture get INSIDE you? How does a newborn, who arrives with biology but no language, no values, no self, become a person who knows how to stand in line, feel embarrassed, and answer to a name? That process is SOCIALIZATION, and it builds the SELF. The big question on the board: if we're not born with a 'self,' where does it come from, and who taught you to be you? By Friday you'll name the agents of socialization and keep two foundational thinkers straight: Cooley and Mead.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George Herbert Mead (1863-1931) held that the self develops through social interaction, specifically by learning to TAKE THE ROLE OF THE OTHER, to see yourself from another person's point of view. We are NOT born with this ability; we develop it through three stages, in order. IMITATION stage (sometimes called preparatory), early childhood: the child can only imitate the people around them, with little understanding of the meaning. PLAY stage: the child takes the role of ONE other person at a time, playing 'mom,' 'doctor,' 'teacher,' trying on a single perspective. GAME stage: the child can hold SEVERAL roles at once and grasp how they fit together (in a ballgame or a restaurant, everyone has a role and the roles interlock). Memorize the order: imitation, then play, then game. Hook: I-P-G. Mead's account is from Mind, Self, and Society, 1934, named factually.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endpoint of Mead's stages is the GENERALIZED OTHER: the child internalizes the attitudes and expectations of society as a WHOLE, an organized sense of 'what's generally expected,' and can now view themselves from that broad standpoint. That is having a fully social self. Mead also splits the self into two parts in conversation. The 'ME' is the SOCIALIZED self, the internalized expectations of others and of the generalized other (the part that knows 'I shouldn't do that'). The 'I' is the SPONTANEOUS, creative, acting self, your impulse before society edits it. Every action is a negotiation between the 'I' (impulse) and the 'me' (social conscience). Students often flip these: the 'I' is impulsive, the 'me' is socialized; neither is 'fake.' KEEP COOLEY AND MEAD STRAIGHT: Cooley = the mirror (looking-glass self); Mead = the stages (imitation, play, game), the generalized other, and the I/me. Swapping them, especially crediting the looking-glass self to Mead, is THE Week-4 trap.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Socialization doesn't stop after childhood; it continues and recurs across the whole LIFE COURSE (becoming a student, an employee, a spouse, a parent, a retiree each requires new socialization). ANTICIPATORY SOCIALIZATION: learning the norms of a role you expect to occupy in the FUTURE (a pre-med student adopting 'doctor' habits; an engaged couple reading parenting books). RESOCIALIZATION: unlearning old norms and learning new, often very different ones, sometimes deliberately and intensively; more stressful than ordinary socialization because the old habits must be stripped away first. TOTAL INSTITUTION (Erving Goffman, factual): a setting cut off from the wider society where people live under one controlling authority and the same rules govern all of life: prisons, military boot camp, some religious convents, a ship at sea. Goffman coined the term in Asylums (1961) and described how such places resocialize people, often beginning with a DEGRADATION CEREMONY that strips the old identity (uniforms, the same haircut, loss of belongings) before building a new one. Why it matters: total institutions are the most extreme demonstration of the week's thesis, that the self is socially made and can be socially RE-made.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socialization itself through all three perspectives. STRUCTURAL-FUNCTIONALIST: socialization is functional; it's how a society REPRODUCES itself and maintains order. Each new generation must learn the shared norms and values, or the social system couldn't continue. Schools, families, and media transmit a common culture that holds society together across generations. Ask: what does socialization do for the system? CONFLICT THEORIST: socialization also REPRODUCES INEQUALITY. Children are often socialized differently by class, gender, and race, in ways that tend to prepare them for the same positions their parents hold (recall the obedience-vs-creativity class pattern). So socialization isn't neutral; it can pass advantage and disadvantage down the generations and teach people to accept the existing order as 'just how things are.' Ask: whose values get transmitted as 'normal,' and who benefits? SYMBOLIC INTERACTIONIST: zoom in to the face-to-face level, the home turf of Cooley and Mead. The self is built in everyday interaction: a child reads approval in a parent's face (looking-glass self), takes the role of others in play, and internalizes a generalized other. Ask: how is a self actually built, gesture by gesture? Land it: all three look at the same process; the functionalist sees it knitting society together, the conflict theorist sees inequality handed down, the interactionist sees a self being assembled in real time. This is a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Rapid-fire fixes for this week's traps. (1) 'The looking-glass self is Mead's idea.' Cure: the looking-glass self is COOLEY; Mead is the stages (imitation, play, game) and the generalized other, plus the 'I' and 'me.' Hook: Cooley = mirror; Mead = stages. (2) 'Mead's stages go play, imitation, game' or any reshuffle. Cure: the order is imitation, then play, then game. First copy, then one role at a time, then many roles at once. Hook: I-P-G. (3) 'It's nature VS. nurture, pick one.' Cure: it's nature AND nurture, interacting; biology supplies the raw material, social interaction shapes the self. The versus framing is the error. (4) 'The me is the real free you; the I is the fake social mask.' Students flip these. Cure: in Mead the 'I' is the spontaneous, impulsive self; the 'me' is the socialized self (others' internalized expectations). Neither is fake; the self is the conversation between them. (5) 'Socialization is just for little kids.' Cure: it's lifelong; a total institution shows the self can even be re-made in adulthood.</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move you do every Workshop, applied to socialization claims. Put a described finding on a slide: studies report a CORRELATION between the hours children spend with a given medium and certain attitudes or behaviors. Ask the four questions of any such claim. (1) What is measured? Usually an ASSOCIATION between two measured things across many children. (2) Over what population and period? Whose children, measured when and how? (3) What does it show, and what does it NOT? It shows the two things tend to occur together. It does NOT, by itself, show that one CAUSES the other. (4) Correlation or causation? Maybe the medium shapes the child; maybe children already inclined a certain way choose that medium; maybe a THIRD VARIABLE, the family environment, drives both. 'Media socializes kids' is a reasonable hypothesis, but a bare correlation doesn't prove the direction or rule out confounders. Land it: this is exactly why we say socialization is powerful AND stay careful. The influence of media or peers is real, but proving a specific causal effect from a correlation is a much higher bar. Correlation is a clue, not a verdict. Also beware reading a group AVERAGE (like the class-childrearing pattern) as true of every individual; that's overgeneralization.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map your own socialization. Down the side of a page, list family, peers, school, media; for each, write one CONCRETE thing it taught you (a value, a norm, a skill, a piece of your self-concept); circle the one that shaped you MOST and say why; notice the overlaps and conflicts (that tension is a finding, the raw material for this week's Workshop). AI-critique moment, previewing the Workshop: paste a prompt asking a chatbot to explain Cooley's looking-glass self and Mead's stages, name the agents, and give a famous socialization study. Then CHECK it: did it swap Cooley and Mead, misorder the stages (it's imitation, play, game), or credit the looking-glass self to Mead? Did it invent a study or attribute a real one to the wrong researcher? Did it slide from correlation to causation? The tool drafts; you judge. Callback: Week 1 society shapes the individual; Week 3 culture is the shared way of life; today that culture gets inside you through socialization, building the self. Tease next week: we've built the self; next week we put selves together, in interaction, groups, and organizations (Goffman's dramaturgy, and how bureaucracies shape what we do). The week's graded work: Lecture Tutorial 4, Quiz 4, Discussion 4 (Who Raised You: Family, Peers, or Media?), Assignment 4 (Build the Self), and Workshop 4 (Map Your Agents of Socialization).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in ten seconds, write down who you are in three words. Collect a few out loud (a major, a role, a trait, a hometown, a team). Then the turn: every one of those came from somewhere. You were not born knowing your name, your language, your manners, or your loyalties. Someone, or something, taught you each. Concrete version: almost everyone would feel weird standing one inch from a stranger in an empty elevator, yet nobody ever taught a formal 'elevator personal-space rule.' That invisible, total, mostly-unnoticed teaching is socialization, and it built the person you call 'me.' Memory hook: you are not the author of yourself; you're the co-author, and society wrote the first chapters.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Socialization = the lifelong process through which people learn the culture of their society (its language, values, norms, and skills) and develop a sense of SELF. It's how a biological human becomes a social one. The key word is LIFELONG: you're being socialized right now into 'college student,' and later into 'employee,' 'parent,' 'retiree.' It is not finished in childhood. Memory hook: we are born human, but we become a person, and we become one through other people.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Settle the old nature/nurture debate and reframe it. The debate is usually framed as a versus: is who we are caused by nature (biology, genes) or nurture (environment, upbringing)? The sociological answer is that it's not either/or; it's BOTH, interacting. Biology gives the raw material (a body, a brain, a capacity for language); social interaction shapes that material into a particular self with a particular language, values, and identity. 'Nature AND nurture,' not 'nature vs. nurture.' Treating it as a contest is the classic mistake. Why sociologists lean on the nurture side without denying biology: the same human infant, raised in different societies, becomes a profoundly different person. That variation can't be explained by genes; it's the work of socialization.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evidence that socialization is ESSENTIAL, named factually and non-graphically. Documented cases of extreme social isolation in early childhood (children who, through severe neglect, grew up with almost no human interaction) show that without socialization, the ordinary human capacities for language and social functioning do not develop normally on their own. We name these cases factually and respectfully, as evidence of how essential social interaction is, NOT for shock value. Researchers also study isolation's effects in controlled animal studies (for example, Harlow's work with rhesus monkeys on the need for social contact, named factually). The takeaway: the self is not pre-installed and unfolding on a timer; it is BUILT, and it is built in interaction with others.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 agent of socialization is a group, institution, or context that teaches us the norms, values, beliefs, and skills of our society. No single agent does it all; they overlap and sometimes CONFLICT (your family's lesson and your peers' lesson don't always match, and that tension is itself a finding). The four main agents are family, peers, school, and media, plus religion and the workplace. The next slides take them one at a time. Land the key idea: you didn't pick most of these, and you encountered them in a particular order (family first, then peers and school, then workplace). The mix you got is part of why you are who you are. Memory hook: family, friends, school, screens.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FAMILY is the first and, in early childhood, most influential agent. It teaches language, basic norms, values, and your earliest sense of self. Sociologists note that families don't socialize in a vacuum: research has documented CLASS DIFFERENCES in what families emphasize. On average, working-class families more often emphasize obedience and conformity, while professional-class families more often emphasize judgment and creativity, patterns tied to the kinds of jobs each prepares children for, and one way socialization can REPRODUCE the class system. This research line is associated with the sociologist Melvin Kohn and is reported in standard intro texts. CRUCIAL: present it as a documented AVERAGE pattern, not a stereotype about any individual family; it does not determine how any single family behaves.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more agents. PEER GROUP: people of similar age and status; becomes powerful in adolescence, when we build an identity APART from parents. Teaches the norms of friendship, belonging, and 'what's cool,' often the agent that most shapes day-to-day teen behavior, while parents still shape long-term values. SCHOOL: teaches the formal curriculum (reading, math) but also a HIDDEN CURRICULUM, the implicit lessons of schooling: punctuality, standing in line, obedience to authority, competition, working on a schedule. (We return to the hidden curriculum in the education week.) MASS MEDIA: TV, film, games, social media, the internet; floods us with messages about norms, values, and what is 'normal,' desirable, and expected. A massively powerful modern agent, and the one this week's discussion debates against family and peers.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Charles Horton Cooley (1864-1929) argued that our sense of self is built, in part, from our perception of how OTHER people see us. He called it the LOOKING-GLASS SELF: other people are the mirror in which we see ourselves. The idea has three moments: (1) we imagine how we appear to another person; (2) we imagine their JUDGMENT of that appearance; (3) we develop a feeling about ourselves (pride, shame, confidence) based on that imagined judgment. The subtle, important part: it runs on what we IMAGINE others think, which can be wrong. You can feel judged when you weren't, or approved of when you weren't. The self is built from the imagined mirror, not the real one. Cooley introduced 'the looking-glass self' in 1902, named factually.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Socialization</a:t>
            </a:r>
          </a:p>
          <a:p>
            <a:pPr algn="ctr"/>
            <a:r>
              <a:rPr sz="6000" b="1">
                <a:solidFill>
                  <a:srgbClr val="FFFFFF"/>
                </a:solidFill>
                <a:latin typeface="Arial"/>
              </a:rPr>
              <a:t>&amp; the Self</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Who taught you to be you?</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THEORY 2 - THE STAGES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Mead:</a:t>
            </a:r>
          </a:p>
          <a:p>
            <a:pPr algn="ctr"/>
            <a:r>
              <a:rPr sz="4600" b="1">
                <a:solidFill>
                  <a:srgbClr val="FFFFFF"/>
                </a:solidFill>
                <a:latin typeface="Arial"/>
              </a:rPr>
              <a:t>imitation, play, game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self develops by taking the role of the other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MEAD - THE ENDPOINT &amp; THE TWO PARTS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generalized</a:t>
            </a:r>
          </a:p>
          <a:p>
            <a:pPr algn="ctr"/>
            <a:r>
              <a:rPr sz="6000" b="1">
                <a:solidFill>
                  <a:srgbClr val="FFFFFF"/>
                </a:solidFill>
                <a:latin typeface="Arial"/>
              </a:rPr>
              <a:t>other; I &amp; me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Society internalized - and the self as a conversation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BEYOND CHILDHOOD</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Resocialization</a:t>
            </a:r>
          </a:p>
          <a:p>
            <a:pPr algn="ctr"/>
            <a:r>
              <a:rPr sz="4600" b="1">
                <a:solidFill>
                  <a:srgbClr val="FFFFFF"/>
                </a:solidFill>
                <a:latin typeface="Arial"/>
              </a:rPr>
              <a:t>&amp; total institutions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self can be socially re-made (Goffman)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PHENOMENON, THREE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Socialization</a:t>
            </a:r>
          </a:p>
          <a:p>
            <a:pPr algn="ctr"/>
            <a:r>
              <a:rPr sz="6000" b="1">
                <a:solidFill>
                  <a:srgbClr val="1E2761"/>
                </a:solidFill>
                <a:latin typeface="Arial"/>
              </a:rPr>
              <a:t>through 3 lenses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Function · Power · Meaning - each reveals something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NAME THE MISCONCEPTION + CURE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Cooley = mirror.</a:t>
            </a:r>
          </a:p>
          <a:p>
            <a:pPr algn="ctr"/>
            <a:r>
              <a:rPr sz="6000" b="1">
                <a:solidFill>
                  <a:srgbClr val="FFFFFF"/>
                </a:solidFill>
                <a:latin typeface="Arial"/>
              </a:rPr>
              <a:t>Mead = stages.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And it's nature AND nurture; I-P-G is the order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CAREFULLY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Correlation</a:t>
            </a:r>
          </a:p>
          <a:p>
            <a:pPr algn="ctr"/>
            <a:r>
              <a:rPr sz="6000" b="1">
                <a:solidFill>
                  <a:srgbClr val="FFFFFF"/>
                </a:solidFill>
                <a:latin typeface="Arial"/>
              </a:rPr>
              <a:t>is not causation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Media &amp; peers influence us - but watch the third variable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Map the forces</a:t>
            </a:r>
          </a:p>
          <a:p>
            <a:pPr algn="ctr"/>
            <a:r>
              <a:rPr sz="6000" b="1">
                <a:solidFill>
                  <a:srgbClr val="FFFFFF"/>
                </a:solidFill>
                <a:latin typeface="Arial"/>
              </a:rPr>
              <a:t>that made you</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4 · Quiz 4 · Discussion 4 · Assignment 4 · Workshop 4</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putting selves together - interaction, groups &amp; organizations</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Write who you are.</a:t>
            </a:r>
          </a:p>
          <a:p>
            <a:pPr algn="ctr"/>
            <a:r>
              <a:rPr sz="4600" b="1">
                <a:solidFill>
                  <a:srgbClr val="FFFFFF"/>
                </a:solidFill>
                <a:latin typeface="Arial"/>
              </a:rPr>
              <a:t>Where did it</a:t>
            </a:r>
          </a:p>
          <a:p>
            <a:pPr algn="ctr"/>
            <a:r>
              <a:rPr sz="4600" b="1">
                <a:solidFill>
                  <a:srgbClr val="FFFFFF"/>
                </a:solidFill>
                <a:latin typeface="Arial"/>
              </a:rPr>
              <a:t>come from?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Your name, manners, loyalties - none were present at birth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SOCIALIZATION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Born human,</a:t>
            </a:r>
          </a:p>
          <a:p>
            <a:pPr algn="ctr"/>
            <a:r>
              <a:rPr sz="6000" b="1">
                <a:solidFill>
                  <a:srgbClr val="FFFFFF"/>
                </a:solidFill>
                <a:latin typeface="Arial"/>
              </a:rPr>
              <a:t>become a person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lifelong process of learning culture &amp; developing a self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FALSE CHOICE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Nature AND nurture</a:t>
            </a:r>
          </a:p>
          <a:p>
            <a:pPr algn="ctr"/>
            <a:r>
              <a:rPr sz="4600" b="1">
                <a:solidFill>
                  <a:srgbClr val="FFFFFF"/>
                </a:solidFill>
                <a:latin typeface="Arial"/>
              </a:rPr>
              <a:t>- not vs.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Biology gives raw material; interaction shapes the self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WHY IT MATTERS - HANDLED WITH CARE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Without interaction,</a:t>
            </a:r>
          </a:p>
          <a:p>
            <a:pPr algn="ctr"/>
            <a:r>
              <a:rPr sz="4600" b="1">
                <a:solidFill>
                  <a:srgbClr val="FFFFFF"/>
                </a:solidFill>
                <a:latin typeface="Arial"/>
              </a:rPr>
              <a:t>the self stalls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Isolation cases named factually, never sensationally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FOUR HANDS THAT SHAPED YOU</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Agents of</a:t>
            </a:r>
          </a:p>
          <a:p>
            <a:pPr algn="ctr"/>
            <a:r>
              <a:rPr sz="6000" b="1">
                <a:solidFill>
                  <a:srgbClr val="FFFFFF"/>
                </a:solidFill>
                <a:latin typeface="Arial"/>
              </a:rPr>
              <a:t>socialization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Family · Peers · School · Media (plus religion &amp; work)</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AGENT 1 - THE FIRST ONE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Family</a:t>
            </a:r>
          </a:p>
          <a:p>
            <a:pPr algn="ctr"/>
            <a:r>
              <a:rPr sz="6000" b="1">
                <a:solidFill>
                  <a:srgbClr val="FFFFFF"/>
                </a:solidFill>
                <a:latin typeface="Arial"/>
              </a:rPr>
              <a:t>comes first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Language, basic norms, values, your earliest self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AGENTS 2-4 - PEERS, SCHOOL, MEDIA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Friends, school</a:t>
            </a:r>
          </a:p>
          <a:p>
            <a:pPr algn="ctr"/>
            <a:r>
              <a:rPr sz="6000" b="1">
                <a:solidFill>
                  <a:srgbClr val="FFFFFF"/>
                </a:solidFill>
                <a:latin typeface="Arial"/>
              </a:rPr>
              <a:t>&amp; screens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Belonging · the hidden curriculum · what's 'normal'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THEORY 1 - KEEP THESE STRAIGHT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Cooley:</a:t>
            </a:r>
          </a:p>
          <a:p>
            <a:pPr algn="ctr"/>
            <a:r>
              <a:rPr sz="8000" b="1">
                <a:solidFill>
                  <a:srgbClr val="FFFFFF"/>
                </a:solidFill>
                <a:latin typeface="Arial"/>
              </a:rPr>
              <a:t>the mirror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looking-glass self - we see ourselves in others' eyes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