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11 of Introduction to Sociology. Last week we treated RACE as a social construction and an axis of inequality; this week we do the same for GENDER. The big question on the board: how much of what we call 'being a woman' or 'being a man' is biology, and how much is something society builds, teaches, and enforces - and what explains the documented gap in what women and men earn? By Friday you'll separate SEX (biological) from GENDER (social), explain why sociologists call gender a social construction, see how people 'do gender' in everyday interaction (West and Zimmerman, factual), weigh the competing theoretical accounts of gender inequality, and read a real BLS pay-gap figure correctly - knowing what it shows and what it doesn't. One ground rule for the week: we present the competing EXPLANATIONS of the pay gap fairly, but we do not pretend the measured gap doesn't exist. The data are the data; the interpretation is the debate.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most important data-literacy idea of the week: there is more than one 'pay gap' number, and they answer different questions. The UNCONTROLLED (raw) gap - the 80.6% above - compares ALL full-time women to ALL full-time men. The CONTROLLED (adjusted) gap compares women and men AFTER statistically accounting for measurable factors like occupation, industry, experience, education, and hours - it asks 'same-ish job and hours, what's left?' The controlled gap is USUALLY SMALLER than the raw gap, because some of the raw gap reflects differences in what jobs people hold and how many hours they work. But in many careful studies the controlled gap DOES NOT fully disappear - a residual remains that is consistent with (though not by itself proof of) discrimination and harder-to-measure factors. The honest framing: BOTH numbers are real and useful. The raw gap captures the total difference in outcomes (including occupational segregation and hours); the controlled gap isolates the 'unexplained' slice. Misreading to avoid: 'the controlled gap is small, so the raw gap is fake' - no. They measure different things. We do not assert a specific controlled-gap figure here; if you cite one, read it from the study at its source.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worked example: WHY does the overall gap exist? Lay out the documented, commonly studied explanations side by side - fairly, no strawman, no decreed single verdict. (1) OCCUPATIONAL SEGREGATION: women and men are concentrated in different occupations and industries that pay differently (and fields with more women workers tend to pay less - more on the causal subtlety in a moment). (2) HOURS AND CONTINUOUS EXPERIENCE: on average, differences in hours worked and time spent continuously in the labor force. (3) THE MOTHERHOOD PENALTY: earnings tend to fall for mothers in ways they don't for fathers, tied to caregiving and how workplaces are structured. (4) DISCRIMINATION AND BIAS: pay and hiring bias that can persist even after measurable factors are accounted for - part of what shows up in the residual controlled gap. The evenhanded bottom line: the raw gap is NOT '100% pay discrimination for the same work,' AND it is NOT 'fully explained away to nothing.' The evidence points to a COMBINATION - and a deeper question lurks underneath: many of these 'choices' (which field, who cuts hours for kids) are themselves shaped by gender norms and patriarchy, so 'choice' and 'discrimination' are not as separable as they first look. This is a light contrast slide on purpose; the rest of the deck stays deep blue.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specific correlation-vs-causation beat tied to the gap (half of SLO B). The finding: occupations with a higher share of women tend to pay less, on average. The TEMPTING but unsupported leap: 'so hiring more women into a field is what makes that field's pay drop.' Why slow down? It's a CORRELATION, and the causal story is genuinely unsettled and probably runs more than one way. Possibilities sociologists weigh: (a) lower-paying fields may attract more women because of the flexibility/barriers women face elsewhere (selection), (b) the DEVALUATION hypothesis - work may be paid less precisely BECAUSE it comes to be seen as 'women's work' (the causal arrow runs from gender composition to pay), and (c) THIRD VARIABLES like required credentials, unionization, or sector (public vs. private). The lesson is the Week-1 lesson: a correlation is a CLUE, NOT A VERDICT - identify the direction and the confounders before claiming a cause. Note this is the inverse of the lazy claim that the whole gap is 'just choices': both the 'it's all discrimination' and the 'it's all choices' shortcuts skip the causal work.</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Pull the three Week-1 perspectives together on gender. FUNCTIONALIST (the glue): traditional complementary roles once coordinated family/economic tasks - now widely critiqued for naturalizing inequality and missing change. CONFLICT/FEMINIST (the power): gender is an axis of inequality; patriarchy advantages men as a group - ask who benefits; the earnings gap and the division of care work are exhibits. INTERACTIONIST (the meaning): 'doing gender' (West and Zimmerman) - gender is performed and enforced in everyday interaction. As always, these are COMPLEMENTARY LENSES, not rivals: the functionalist sees (purported) coordination, the conflict/feminist theorist sees power, the interactionist sees the moment-to-moment performance. And SEXUALITY, too, is a social category sociologists study: societies define and regulate sexual identities and norms differently across time and place - it is not only a private or purely biological matter, but patterned by social institutions. The empirical referee for the inequality debate is, as always, the DATA - read carefully.</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evidence discipline for this week, stated as the week's sensitivity rule. FIRST: keep SEX and GENDER straight - a body fact vs. a social construction; they are not the same word. SECOND, and load-bearing: the MEASURED gender pay gap EXISTS - report it plainly (BLS raw ratio ~80.6% in 2026 Q1; 83.6% for 2023). We do NOT 'both-sides' whether a documented gap is real. What IS genuinely contested, and what we DO present evenhandedly, is the EXPLANATION - how much is occupational segregation, hours, the motherhood penalty, and discrimination. THIRD: a statistic DESCRIBES; the raw gap by itself doesn't isolate a cause, and a correlation (e.g., women's fields pay less) is not a causal verdict. The workflow: take any gender claim, ask 'sex or gender?', find the figure at the SOURCE (BLS) with its YEAR, distinguish raw from controlled, and weigh the competing explanations rather than reaching for a single slogan.</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Technology workflow and AI-critique (previews the weekly Workshop). Paste a prompt to an approved chatbot: 'What is the gender pay gap, what causes it, and is sex the same as gender?' Then CHECK its work. Did it BLUR SEX AND GENDER - use them as synonyms or call a social role 'biological'? (The week's signature error.) Did it INVENT or MISDATE a statistic - quote a pay-gap percentage with no year or the wrong source? Never repeat a figure you haven't seen at the source (BLS for earnings). Did it OVERCLAIM IN EITHER DIRECTION - assert the raw gap is '100% discrimination for the same work,' OR 'fully explained by women's choices, so there's nothing left'? Both are unsupported; the evidence points to a combination, and the raw vs. controlled distinction matters. Did it slide from a CORRELATION to a CAUSE (e.g., 'women entering a field causes its pay to drop')? The habit all term: the tool drafts, you judge - and you verify every number at its source. Note the special care this week: present competing EXPLANATIONS fairly, but don't let the model talk you out of the documented gap's EXISTENCE.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gender is this course's themes at full power - a social construction (like culture and race), an axis of inequality (like class and race), learned through socialization (Week 4), performed in interaction (Week 5's dramaturgy), and readable in real data (every workshop). The week's graded work: Lecture Tutorial 11 (AI tutor, share-link), Quiz 11, Discussion 11 (What Explains the Gender Pay Gap?), Assignment 11 (Make the Argument on a gender-inequality question), and Workshop 11 (Reading the Pay Gap - read the real BLS women's-to-men's earnings ratio, distinguish raw from controlled, then catch an AI's reasoning slips). Hold the two anchors: SEX is the body, GENDER is society; and the gap is documented while its explanation is the genuine debate. Tease next week: Week 12 turns to the FAMILY - how societies define it, the perspectives on it, and whether the American family is 'in decline' or just changing.</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ask the room - is 'pink is for girls, blue is for boys' a law of nature? Most people assume it has always been true. It hasn't: a century ago many U.S. retailers actually suggested the reverse (pink as a strong color for boys, blue as delicate for girls), and the modern pink/blue split is a 20th-century marketing convention. That tiny example carries the whole week. Some things about women's and men's bodies are biological and stable. But an enormous amount of what we treat as 'just how women/men are' - the colors, the toys, who is expected to be assertive, who is expected to nurture - is SOCIALLY CONSTRUCTED: invented, taught, and enforced by societies, and therefore different across cultures and changeable over time. The sociologist's move (straight from Week 1): separate the body from the social meanings a society piles on top of it. Chatbots, and a lot of everyday talk, run these together constantly.</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distinction the entire week turns on - get this exactly right. SEX = the BIOLOGICAL and physiological characteristics used to classify people as female or male (chromosomes, hormones, anatomy). GENDER = the SOCIAL and cultural meanings, roles, behaviors, and expectations a society attaches to being a woman or a man (and to other gender identities). Memory hook: SEX is about the BODY; GENDER is about SOCIETY. So 'who can bear children' is about sex; 'who is expected to do the childcare' is about gender. Why sociology cares about the difference: it lets us ask which differences between women's and men's lives come from biology and which come from social arrangements we built and could change. This is the single most-tested idea of the week - and the one AI tools most often blur. (We keep the focus sociological and age-appropriate; sex and gender are also more complex than a strict binary, but the core teaching point is the body-vs-society contrast.)</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Why do sociologists say gender is a SOCIAL CONSTRUCTION? Because if gender roles were purely biological, they would look the same everywhere and never change - and they don't. Across societies, the jobs, dress, and traits considered 'masculine' or 'feminine' differ; within one society, they shift over time (think how dramatically women's labor-force participation, and norms about men and caregiving, have changed in a few generations). 'Socially constructed' does NOT mean fake or unimportant or freely chosen by an individual - constructed things are very real in their consequences (recall the Week-5 Thomas theorem: things defined as real are real in their effects). It means these patterns are PRODUCED and MAINTAINED by social processes - socialization, institutions, media, law - rather than dictated by biology. GENDER ROLES = the sets of behaviors and attitudes a society considers appropriate for women and men. Because they're learned, they can be (and are being) renegotiated.</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How do we come to 'know' our society's gender rules? GENDER SOCIALIZATION: the lifelong process (Week 4's socialization, applied to gender) through which we learn the gender norms, roles, and expectations of our society. The agents are the same ones from Week 4: FAMILY (differently colored rooms, chores, praise for being 'tough' vs. 'sweet'), PEERS (policing what's 'girly' or 'manly'), SCHOOL (who gets called on, who's steered toward which subjects), and MEDIA (who is shown leading, who is shown caregiving, how bodies are portrayed). The takeaway: most of us absorb gender expectations so early and so thoroughly that they feel natural and personal rather than taught - which is exactly why the sociological imagination is needed to see them as social patterns. Differential socialization by gender is one mechanism that can reproduce gender inequality across generations.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interactionist contribution, named factually: in a classic 1987 article, sociologists CANDACE WEST and DON ZIMMERMAN argued that gender is not just something we ARE but something we DO - 'DOING GENDER.' In countless everyday interactions, we perform gender (in how we speak, move, dress, take up space, defer or assert) and we HOLD EACH OTHER ACCOUNTABLE to gendered expectations. On this view gender is an ongoing accomplishment produced in interaction, not a fixed trait you carry around. This connects to Week 5's dramaturgy (Goffman): gender as something staged and managed in front of others. Concrete example: notice who is expected to apologize more, who is interrupted more, who is expected to do the emotional 'smoothing' in a group - these are gender being DONE, moment to moment, by everyone in the room. Spell the names right: West and Zimmerman; concept = 'doing gender.'</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three Week-1 lenses on GENDER INEQUALITY - presented evenhandedly. FUNCTIONALIST (historically Parsons; now widely critiqued, presented honestly): traditional societies divided labor by gender - an 'instrumental' breadwinner role and an 'expressive' caregiving role - and functionalists argued this complementary division once helped families and society run smoothly. The standard CRITIQUE (so we don't strawman it): this view naturalizes inequality, ignores the power difference between the roles, treats one historical arrangement as if it were necessary, and doesn't fit a world where most women are in the paid labor force. We teach the functionalist account AND its critique so the case is fair, not a caricature. The contrasting CONFLICT/FEMINIST account is on the next slide. As always in this course, naming a perspective is analysis, not advocacy.</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conflict and feminist account (the Week-1 conflict lens, applied to gender): gender is not just difference, it is INEQUALITY and POWER. PATRIARCHY = a social order in which power, authority, and resources are organized so as to systematically advantage men AS A GROUP over women AS A GROUP. Note 'as a group': this is a structural claim about institutions (work, family, politics, law), not an accusation about any individual man. The conflict question from Week 1 - 'who benefits, who loses, where is the power?' - applied here points to documented patterns: occupational segregation, the division of unpaid household and care work, under-representation in top positions, and the earnings gap we'll read today. Feminist sociology is an umbrella for theory and research analyzing these gendered power relations. The GENDER ORDER is the overall patterned system of gender relations in a society. Evenhandedness note: there are genuine debates about HOW MUCH of each gap is which cause - but the EXISTENCE of measured gaps is documented, and we report it plainly.</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read-the-data move you'll do in the Workshop, on the gender pay gap - verified live at bls.gov on the build date (2026-06-29). THE CURRENT FIGURE: in the first quarter of 2026, full-time women's median weekly earnings were $1,098, or 80.6% of the $1,362 median for men (BLS, Usual Weekly Earnings Summary, First Quarter 2026, released April 16, 2026, USDL-26-0622). THE ANNUAL BENCHMARK: for full-year 2023, women's earnings were 83.6% of men's (BLS, Highlights of Women's Earnings in 2023, Report 1111). Both are UNCONTROLLED or 'RAW' ratios. Now the four questions of any statistic. (1) What is measured? The ratio of the MEDIAN weekly earnings of ALL full-time women to ALL full-time men - a comparison of two middle workers, NOT a comparison of a woman and a man in the same job working the same hours. (2) Over what population/period? Full-time wage and salary workers, that quarter/year, from the Current Population Survey. (3) What does it show, and NOT? It documents a REAL overall earnings gap; it does NOT by itself isolate WHY, and it does NOT compare identical jobs/hours. (4) Correlation or causation? The raw gap DESCRIBES a difference; it doesn't, alone, prove what causes it. Crucial sensitivity rule for the week: the gap's EXISTENCE is documented and not up for 'both sides'; what's genuinely debated is the EXPLANATION.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INTRODUCTION TO SOCIOLOGY · SOC 1 · WEEK 11</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Sex, Gender</a:t>
            </a:r>
          </a:p>
          <a:p>
            <a:pPr algn="ctr"/>
            <a:r>
              <a:rPr sz="6000" b="1">
                <a:solidFill>
                  <a:srgbClr val="FFFFFF"/>
                </a:solidFill>
                <a:latin typeface="Arial"/>
              </a:rPr>
              <a:t>&amp; Sexuality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Sex vs. gender, 'doing gender,' and the pay gap</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Adeyemi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RAW VS. CONTROLLED</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Uncontrolled</a:t>
            </a:r>
          </a:p>
          <a:p>
            <a:pPr algn="ctr"/>
            <a:r>
              <a:rPr sz="6000" b="1">
                <a:solidFill>
                  <a:srgbClr val="FFFFFF"/>
                </a:solidFill>
                <a:latin typeface="Arial"/>
              </a:rPr>
              <a:t>vs. adjusted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Two different, both-real numbers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WEIGH THE EXPLANATIONS FAIRLY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What explains</a:t>
            </a:r>
          </a:p>
          <a:p>
            <a:pPr algn="ctr"/>
            <a:r>
              <a:rPr sz="6000" b="1">
                <a:solidFill>
                  <a:srgbClr val="1E2761"/>
                </a:solidFill>
                <a:latin typeface="Arial"/>
              </a:rPr>
              <a:t>the gap?</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Segregation · hours · motherhood · discrimination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 CORRELATION-VS-CAUSATION TRAP</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Does it cause,</a:t>
            </a:r>
          </a:p>
          <a:p>
            <a:pPr algn="ctr"/>
            <a:r>
              <a:rPr sz="6000" b="1">
                <a:solidFill>
                  <a:srgbClr val="FFFFFF"/>
                </a:solidFill>
                <a:latin typeface="Arial"/>
              </a:rPr>
              <a:t>or just track?</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'Women's fields pay less' — which way does it run?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THREE LENSES ON GENDER</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Glue · power</a:t>
            </a:r>
          </a:p>
          <a:p>
            <a:pPr algn="ctr"/>
            <a:r>
              <a:rPr sz="6000" b="1">
                <a:solidFill>
                  <a:srgbClr val="FFFFFF"/>
                </a:solidFill>
                <a:latin typeface="Arial"/>
              </a:rPr>
              <a:t>· meaning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Functionalist, conflict/feminist, interactionist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SOCIOLOGY IS A SCIENCE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Gap is real.</a:t>
            </a:r>
          </a:p>
          <a:p>
            <a:pPr algn="ctr"/>
            <a:r>
              <a:rPr sz="4600" b="1">
                <a:solidFill>
                  <a:srgbClr val="FFFFFF"/>
                </a:solidFill>
                <a:latin typeface="Arial"/>
              </a:rPr>
              <a:t>'Why' is debated.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Report the figure; weigh the explanations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TECHNOLOGY &amp; THE AI-CRITIQUE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tool drafts.</a:t>
            </a:r>
          </a:p>
          <a:p>
            <a:pPr algn="ctr"/>
            <a:r>
              <a:rPr sz="6000" b="1">
                <a:solidFill>
                  <a:srgbClr val="FFFFFF"/>
                </a:solidFill>
                <a:latin typeface="Arial"/>
              </a:rPr>
              <a:t>You verify.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Chatbots blur sex/gender and overclaim the gap</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Separate body</a:t>
            </a:r>
          </a:p>
          <a:p>
            <a:pPr algn="ctr"/>
            <a:r>
              <a:rPr sz="6000" b="1">
                <a:solidFill>
                  <a:srgbClr val="FFFFFF"/>
                </a:solidFill>
                <a:latin typeface="Arial"/>
              </a:rPr>
              <a:t>from society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11 · Quiz 11 · Discussion 11 · Assignment 11 · Workshop 11</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Family &amp; Marriage — perspectives on the family and the changing household</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Born, or</a:t>
            </a:r>
          </a:p>
          <a:p>
            <a:pPr algn="ctr"/>
            <a:r>
              <a:rPr sz="8000" b="1">
                <a:solidFill>
                  <a:srgbClr val="FFFFFF"/>
                </a:solidFill>
                <a:latin typeface="Arial"/>
              </a:rPr>
              <a:t>built?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Pink-for-girls is about a century old, not forever</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LOAD-BEARING DISTINCTION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Sex: body.</a:t>
            </a:r>
          </a:p>
          <a:p>
            <a:pPr algn="ctr"/>
            <a:r>
              <a:rPr sz="6000" b="1">
                <a:solidFill>
                  <a:srgbClr val="FFFFFF"/>
                </a:solidFill>
                <a:latin typeface="Arial"/>
              </a:rPr>
              <a:t>Gender: society.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Biology vs. the meanings a culture attaches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GENDER IS CONSTRUCTED</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Varies, and</a:t>
            </a:r>
          </a:p>
          <a:p>
            <a:pPr algn="ctr"/>
            <a:r>
              <a:rPr sz="6000" b="1">
                <a:solidFill>
                  <a:srgbClr val="FFFFFF"/>
                </a:solidFill>
                <a:latin typeface="Arial"/>
              </a:rPr>
              <a:t>changes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Different across cultures · different across time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HOW WE LEARN IT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Gender</a:t>
            </a:r>
          </a:p>
          <a:p>
            <a:pPr algn="ctr"/>
            <a:r>
              <a:rPr sz="6000" b="1">
                <a:solidFill>
                  <a:srgbClr val="FFFFFF"/>
                </a:solidFill>
                <a:latin typeface="Arial"/>
              </a:rPr>
              <a:t>socialization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Family · peers · school · media teach the 'rules'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INTERACTION · 'DOING GENDER'</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Gender is</a:t>
            </a:r>
          </a:p>
          <a:p>
            <a:pPr algn="ctr"/>
            <a:r>
              <a:rPr sz="8000" b="1">
                <a:solidFill>
                  <a:srgbClr val="FFFFFF"/>
                </a:solidFill>
                <a:latin typeface="Arial"/>
              </a:rPr>
              <a:t>performed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West &amp; Zimmerman: gender is something we DO</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PERSPECTIVES ON GENDER INEQUALITY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Function vs.</a:t>
            </a:r>
          </a:p>
          <a:p>
            <a:pPr algn="ctr"/>
            <a:r>
              <a:rPr sz="6000" b="1">
                <a:solidFill>
                  <a:srgbClr val="FFFFFF"/>
                </a:solidFill>
                <a:latin typeface="Arial"/>
              </a:rPr>
              <a:t>power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functionalist account and its feminist critique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CONFLICT / FEMINIST LENS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Patriarchy &amp;</a:t>
            </a:r>
          </a:p>
          <a:p>
            <a:pPr algn="ctr"/>
            <a:r>
              <a:rPr sz="6000" b="1">
                <a:solidFill>
                  <a:srgbClr val="FFFFFF"/>
                </a:solidFill>
                <a:latin typeface="Arial"/>
              </a:rPr>
              <a:t>power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Gender as an axis of inequality - ask who benefits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READ THE DATA — VERIFIED AT THE SOURCE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80.6%</a:t>
            </a:r>
          </a:p>
          <a:p>
            <a:pPr algn="ctr"/>
            <a:r>
              <a:rPr sz="6000" b="1">
                <a:solidFill>
                  <a:srgbClr val="FFFFFF"/>
                </a:solidFill>
                <a:latin typeface="Arial"/>
              </a:rPr>
              <a:t>(raw, 2026 Q1)</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Women's median weekly earnings vs. men's (BLS)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