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12: Family and Marriage (Objective 7, the social institutions). This is one of our signature three-perspective weeks. The big question: what counts as a 'family,' and is the family in decline or just changing? By the end you'll define family in a way that holds across cultures, run the family through all three perspectives (functionalist, conflict, interactionist), and read real Census data on the changing American household without sliding from correlation to causation. Note up front: the institution and instructor are fictional; the theorists and the Census figures are factual and verified.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worked example: run MARRIAGE through all three. FUNCTIONALIST: marriage organizes reproduction, child-rearing, and economic cooperation, and links kin groups; it does coordinating work for society. CONFLICT: marriage has historically structured property and gender power (who owns, who inherits, whose labor is unpaid); ask who benefits. INTERACTIONIST: zoom into a marriage; it's a daily negotiation of meaning, identity, and roles, a shared reality two people build. Land it: no single lens is the whole truth. Together they explain marriage far better than any one alone. This is the deliberate light contrast slide; the rest of the deck stays deep blue.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read-the-data beat. The U.S. Census Bureau (release dated December 2, 2025, CB25-TPS.78, from the Current Population Survey ASEC) reports: in 2025, fewer than half (47%) of U.S. households were MARRIED-COUPLE households, down from nearly two-thirds (66%) in 1975. One-person households rose from 20% to 29% of all households (39.7 million in 2025). The median age at first marriage rose to 30.8 for men and 28.4 for women (up from 23.5 and 21.1 in 1975). Among married-couple households, the share with their own children under 18 fell from 54% in 1975 to about 37% in 2025. All figures verified live at census.gov on the build date. Read it carefully: this is a HOUSEHOLD-share statistic, a description of the changing mix, not a claim about causes.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What does '47% married-couple households' show, and not show? It SHOWS the composition of U.S. households has shifted over 50 years: married-couple households are a smaller share, one-person and other forms a larger share, people marry later. It does NOT show that marriage 'no longer exists,' that families are 'collapsing,' or WHY the shift happened. Many forces move at once (the economy, education, women's labor-force participation, delayed marriage, longer lifespans producing more older one-person households, changing norms). The sociologist's correction: distinguish 'the family is in DECLINE' from 'the family is CHANGING.' The data support 'changing forms,' not 'disappearing.'</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the misconceptions and cure them. (1) 'The family is dying.' Cure: it's CHANGING form; married-couple-with-children is one form among several, and its smaller share is not the death of family. (2) Correlation vs. causation: the median marriage age ROSE and the married-couple share FELL over the same decades, but co-movement does NOT prove that delaying marriage CAUSED the household shift; both are driven by deeper forces (economic, educational, demographic). 'Correlation is a clue, not a verdict.' (3) Family of orientation vs. procreation: keep them straight (raised-in vs. formed). Engineer your quiz answers around these exact confusions.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AI-critique moment (previews the Workshop). Paste a prompt: 'What share of U.S. households are married couples, what's the median age at first marriage, and is the American family in decline?' Then CHECK it. Did it INVENT or MISDATE a statistic? Verify the married-couple share (47%, 2025) and median marriage age (30.8 men / 28.4 women, 2025) at census.gov; if you can't find a number at the source, treat it as fabricated. Did it slide from a number to a VERDICT, asserting that some trend 'caused' the decline or that the family is 'failing'? Did it OVERGENERALIZE about a group's family life? Catching these is the skill: the tool drafts, you verify every number at its source and judge the interpretation.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week's discussion debate: is the family 'in decline' or just 'changing'? Present it evenhandedly. The 'decline' camp points to fewer married-couple households, more divorce historically, more children outside married households, and asks whether some outcomes for children track family structure. The 'changing' camp points to the rise of new, stable family forms (cohabiting partners, single-parent, blended, multigenerational, same-sex married households since nationwide recognition) and warns against treating one historical form as the only 'real' family. Good sociology weighs the documented data and avoids both nostalgia and dismissal. Remember: describe the trend, then interpret it with a named perspective.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the family is a social institution; like every institution this term it can be read through all three lenses, and its trends must be read from evidence, not slogans. The week's graded work: Lecture Tutorial 12 (AI tutor, share-link), Quiz 12, Discussion 12 (In Decline or Just Changing?), Assignment 12 (Reading the Changing Family), and Workshop 12 (the data workshop on the changing American household, where you read Census household-composition data and catch an AI's slips). Tease next week: education and religion, the institutions that sort us and bind us, again through all three perspectives.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put the claim on the board and take a quick vote. 'The American family is collapsing.' Then the sociologist's move: don't argue from our own families; ask what the PATTERN looks like across millions of households and what it actually shows. We'll see real Census data later: married-couple households fell from about two-thirds of all households in 1975 to fewer than half in 2025. Is that 'collapse,' or is it the MIX of family forms changing? That distinction (in decline vs. changing) is the heart of this week.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 language first. Family = a socially recognized group, usually joined by blood, marriage, cohabitation, or adoption, that forms an emotional and often economic unit. The key sociological point: the SPECIFIC FORM varies across cultures and over time. Kinship = the web of relationships (by blood, marriage, or adoption) that ties people into families. There is no single universal family form; what counts as family is socially defined, which is why a one-size definition fails.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terms students mix up. Family of ORIENTATION = the family you are born into and raised in (the one that orients you to the culture). Family of PROCREATION = the family you form through partnership and raising children. Memory hook: Orientation Orients you (childhood); Procreation is the one you Produce (adulthood). Also distinguish the NUCLEAR family (parents and their children as one unit) from the EXTENDED family (relatives beyond the nuclear core: grandparents, aunts, uncles, cousins, often sharing a household or close ties). Many cultures center the extended family, not the nuclear one.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Marriage patterns vary too, and they're patterned by norms. Monogamy = marriage to one partner at a time; polygamy = marriage to more than one partner (the broad category; the most common form historically is polygyny, one man with multiple wives). Then the in/out rules: ENDOGAMY = norms encouraging marriage WITHIN one's own group (same religion, class, ethnicity). EXOGAMY = norms requiring marriage OUTSIDE a defined group (for example, incest taboos that forbid marrying close kin). Memory hook: ENDO = INside the group; EXO = OUTside the group. These are norms, so they vary by society and they change.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signature three-perspective week. Same memory hook as Week 1: Function (glue), Conflict (power), Interaction (meaning). First two are macro, the third is micro. Watch me run the family through all three. None is 'the right one' — each reveals something the others miss. The question is never 'which theory wins?' but 'what does each lens show about family life?'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Structural-functionalism (macro): the family performs vital FUNCTIONS that help keep society stable. Four classic ones: (1) socialization of children into the culture's norms and values; (2) regulation of sexual behavior and reproduction; (3) economic and material support (a unit of production/consumption and care); (4) emotional support, care, and a sense of belonging. Functionalists ask: what jobs does the family do for the social system, and what happens when it does them poorly? Critique to flag: this lens can romanticize one family form and treat departures from it as 'dysfunction.'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Conflict perspective (macro): the family is not just a haven; it can REPRODUCE inequality. Historically the family concentrated property and authority in the hands of men (patriarchy), and it passes advantage (or disadvantage) across generations through inheritance, connections, and unequal investment in children. Feminist sociologists add that unpaid domestic and care work has fallen disproportionately on women. Conflict theorists ask: who benefits from a given family arrangement, and how does it transmit inequality? We present this evenhandedly: it's an analytic lens on power, not a verdict that families are 'bad.'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Symbolic interactionism (micro): zoom in. A family is built from the ground up out of everyday interaction and shared MEANINGS. Couples construct a shared reality through pet names, inside jokes, rituals, and the way they negotiate and label roles ('his' chores vs. 'hers,' who is the 'breadwinner,' what counts as 'a real family'). Interactionists ask: what does family mean to the people in it, and how is that meaning created and maintained day to day? This lens explains why two families with the same structure can feel completely different.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12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Family &amp;</a:t>
            </a:r>
          </a:p>
          <a:p>
            <a:pPr algn="ctr"/>
            <a:r>
              <a:rPr sz="8000" b="1">
                <a:solidFill>
                  <a:srgbClr val="FFFFFF"/>
                </a:solidFill>
                <a:latin typeface="Arial"/>
              </a:rPr>
              <a:t>Marriage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Defining family, three lenses &amp; the changing household</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ONE PHENOMENON, THREE LENSES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1E2761"/>
                </a:solidFill>
                <a:latin typeface="Arial"/>
              </a:rPr>
              <a:t>Why marry</a:t>
            </a:r>
          </a:p>
          <a:p>
            <a:pPr algn="ctr"/>
            <a:r>
              <a:rPr sz="8000" b="1">
                <a:solidFill>
                  <a:srgbClr val="1E2761"/>
                </a:solidFill>
                <a:latin typeface="Arial"/>
              </a:rPr>
              <a:t>at all?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Functionalist · Conflict · Interactionist — each reveals something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THE DATA · CENSUS 2025</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Fewer than half</a:t>
            </a:r>
          </a:p>
          <a:p>
            <a:pPr algn="ctr"/>
            <a:r>
              <a:rPr sz="4600" b="1">
                <a:solidFill>
                  <a:srgbClr val="FFFFFF"/>
                </a:solidFill>
                <a:latin typeface="Arial"/>
              </a:rPr>
              <a:t>are married couples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47% in 2025, down from 66% in 1975 (U.S. Census)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THE DATA SHOWS — AND NOT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Changing,</a:t>
            </a:r>
          </a:p>
          <a:p>
            <a:pPr algn="ctr"/>
            <a:r>
              <a:rPr sz="6000" b="1">
                <a:solidFill>
                  <a:srgbClr val="FFFFFF"/>
                </a:solidFill>
                <a:latin typeface="Arial"/>
              </a:rPr>
              <a:t>not vanishing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shift in family FORMS, not the end of family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MISCONCEPTIONS + CURES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Correlation</a:t>
            </a:r>
          </a:p>
          <a:p>
            <a:pPr algn="ctr"/>
            <a:r>
              <a:rPr sz="6000" b="1">
                <a:solidFill>
                  <a:srgbClr val="FFFFFF"/>
                </a:solidFill>
                <a:latin typeface="Arial"/>
              </a:rPr>
              <a:t>≠ causation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trends moving together is a clue, not a verdict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judge.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invent family stats &amp; confuse change with decline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DEBATE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 decline,</a:t>
            </a:r>
          </a:p>
          <a:p>
            <a:pPr algn="ctr"/>
            <a:r>
              <a:rPr sz="6000" b="1">
                <a:solidFill>
                  <a:srgbClr val="FFFFFF"/>
                </a:solidFill>
                <a:latin typeface="Arial"/>
              </a:rPr>
              <a:t>or changing?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Evenhanded: weigh the evidence, not the slogan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Read the family</a:t>
            </a:r>
          </a:p>
          <a:p>
            <a:pPr algn="ctr"/>
            <a:r>
              <a:rPr sz="6000" b="1">
                <a:solidFill>
                  <a:srgbClr val="FFFFFF"/>
                </a:solidFill>
                <a:latin typeface="Arial"/>
              </a:rPr>
              <a:t>with evidence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12 · Quiz 12 · Discussion 12 · Assignment 12 · Workshop 12</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education &amp; religion — the institutions that sort and bind us</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family</a:t>
            </a:r>
          </a:p>
          <a:p>
            <a:pPr algn="ctr"/>
            <a:r>
              <a:rPr sz="6000" b="1">
                <a:solidFill>
                  <a:srgbClr val="FFFFFF"/>
                </a:solidFill>
                <a:latin typeface="Arial"/>
              </a:rPr>
              <a:t>is collapsing.”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True or false? Hold that thought.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IS A FAMILY?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Harder to define</a:t>
            </a:r>
          </a:p>
          <a:p>
            <a:pPr algn="ctr"/>
            <a:r>
              <a:rPr sz="6000" b="1">
                <a:solidFill>
                  <a:srgbClr val="FFFFFF"/>
                </a:solidFill>
                <a:latin typeface="Arial"/>
              </a:rPr>
              <a:t>than you think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socially recognized unit — and the form varies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TWO FAMILIES, TWO ROLES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Orientation</a:t>
            </a:r>
          </a:p>
          <a:p>
            <a:pPr algn="ctr"/>
            <a:r>
              <a:rPr sz="6000" b="1">
                <a:solidFill>
                  <a:srgbClr val="FFFFFF"/>
                </a:solidFill>
                <a:latin typeface="Arial"/>
              </a:rPr>
              <a:t>→ procreation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family you're raised in vs. the one you form</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MARRIAGE PATTERNS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Who may marry</a:t>
            </a:r>
          </a:p>
          <a:p>
            <a:pPr algn="ctr"/>
            <a:r>
              <a:rPr sz="6000" b="1">
                <a:solidFill>
                  <a:srgbClr val="FFFFFF"/>
                </a:solidFill>
                <a:latin typeface="Arial"/>
              </a:rPr>
              <a:t>whom?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Monogamy / polygamy · endogamy / exogamy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TOOLKIT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Three lenses</a:t>
            </a:r>
          </a:p>
          <a:p>
            <a:pPr algn="ctr"/>
            <a:r>
              <a:rPr sz="6000" b="1">
                <a:solidFill>
                  <a:srgbClr val="FFFFFF"/>
                </a:solidFill>
                <a:latin typeface="Arial"/>
              </a:rPr>
              <a:t>on the family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Function (glue) · Conflict (power) · Interaction (meaning)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LENS 1 · FUNCTIONALIST · MACRO</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family does</a:t>
            </a:r>
          </a:p>
          <a:p>
            <a:pPr algn="ctr"/>
            <a:r>
              <a:rPr sz="6000" b="1">
                <a:solidFill>
                  <a:srgbClr val="FFFFFF"/>
                </a:solidFill>
                <a:latin typeface="Arial"/>
              </a:rPr>
              <a:t>society's work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Socialization · regulation · economic &amp; emotional support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LENS 2 · CONFLICT · MACRO</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The family can</a:t>
            </a:r>
          </a:p>
          <a:p>
            <a:pPr algn="ctr"/>
            <a:r>
              <a:rPr sz="4600" b="1">
                <a:solidFill>
                  <a:srgbClr val="FFFFFF"/>
                </a:solidFill>
                <a:latin typeface="Arial"/>
              </a:rPr>
              <a:t>reproduce inequality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Property, patriarchy &amp; advantage across generations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LENS 3 · INTERACTIONIST · MICRO</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The family is</a:t>
            </a:r>
          </a:p>
          <a:p>
            <a:pPr algn="ctr"/>
            <a:r>
              <a:rPr sz="4600" b="1">
                <a:solidFill>
                  <a:srgbClr val="FFFFFF"/>
                </a:solidFill>
                <a:latin typeface="Arial"/>
              </a:rPr>
              <a:t>built in interaction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Shared meanings, roles &amp; the reality couples create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