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This course is coursework-heavy: tutorials, quizzes, discussions, assignments, and the weekly Graph and Model Workshop carry most of your grade, alongside a midterm and a final. AI is allowed on your tutorials, discussions, assignments, and the workshop's AI-critique step - but NOT on quizzes, the midterm, or the final. Today we build the vocabulary for one of the most-asked questions in economics: is the economy running above, at, or below its own sustainable potential? We'll define the business cycle, compute recessionary and inflationary gaps from a clean anchor scenario, place those gaps on last week's AD-AS diagram, and see how the NBER actually dates recessions - not the popular two-quarters rule most assume. We close with the term's flagship debate: do recessions fix themselves, or does waiting cost too much?</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an approved chatbot: an economy has potential output of 1,000 and actual output of 950 - is this a recessionary or inflationary gap, what is its size, and what percentage of potential is that? Also ask: is two consecutive quarters of negative GDP growth the official U.S. definition of a recession? Correct answers: recessionary gap, size 50, 5 percent of potential; and NO, the official definition is the NBER committee's multi-indicator dating, not the two-quarters rule. Chatbots frequently flip the gap direction or subtraction order, misstate the percentage by dividing by the wrong base, or confidently assert that two negative quarters IS the official definition - one of the most common macro factoids chatbots get wrong with total confidence.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Suppose the economy has a recessionary gap - left alone, will it close on its own, and how fast? The classical, self-correction case: given enough time, wages and prices are flexible - a recessionary gap means unemployment above its natural rate, which puts downward pressure on wages; falling wages lower costs, shifting SRAS right until the economy returns to potential on its own, no intervention needed. The Keynesian, sticky-wage case: in the short run, wages and prices adjust slowly - long contracts, resistance to nominal wage cuts, menu costs - so self-correction can take a long time, and real hardship accumulates while waiting; active fiscal or monetary stabilization can close the gap faster. Both sides agree the long-run destination is potential output; they disagree about how long the short run lasts and whether the wait is worth avoiding.</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more tool before we close: Okun's law links the size of an output gap to cyclical unemployment - roughly 2 percent of output per point of cyclical unemployment. Illustration: about 2.5 points of cyclical unemployment roughly lines up with a 5 percent output gap, since 2 percent times 2.5 equals 5 percent - matching this week's own recessionary-gap anchor. But label it correctly every single time: Okun's law is a RULE OF THUMB, an order-of-magnitude estimate, never a precise law. It's useful for a quick gut-check on how large an unemployment problem a given output gap probably represents, not for an exact prediction. Keep this distinct from the two-negative-quarters NBER discussion - both are rules of thumb, in different corners of macro, and both deserve the same honest labeling.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all Sunday at 11:59 p.m. unless noted. The Lecture Tutorial walks you through the business cycle, potential output, computing both gap types, NBER dating, and the self-correction debate with your AI tutor. Quiz 6 is 10 auto-graded items, closed to AI. Discussion 6 asks you to argue - fairly, from both sides - whether recessions fix themselves or whether waiting costs too much; post your initial position by Friday, reply to two classmates by Sunday. Assignment 6 has four problems: compute a recessionary gap, compute an inflationary gap, place both on the AD-AS diagram, and argue the self-correction debate evenhandedly. Workshop 6, Diagnose the Gap, gives you three fresh output readings against the same potential-output benchmark to diagnose, plus the required AI-critique step.</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a recessionary gap might take a long time to close on its own, does the government have a tool to speed it up? Next week we look at fiscal policy - government spending and taxes - and the spending multiplier, which makes a dollar of government spending do more than a dollar of work as it circulates through the economy. We'll compute the multiplier from the marginal propensity to consume, trace exactly how a change in government spending translates into a change in output, and meet the crucial distinction between a deficit, which is a flow, and the national debt, which is a stock. It's the natural next step after this week's diagnosis: now that you can identify a gap, next week gives you fiscal policy's main tool for closing one.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Suppose next quarter's GDP report says output rose. Good news, right? Not necessarily - it depends entirely on where output started relative to potential. If the economy was below its sustainable capacity, growth back toward potential is good news. If the economy was already running above potential - overheating - more growth can mean rising inflation pressure, not relief. You cannot evaluate a change in output without a benchmark, and that benchmark is potential output. That's the whole lecture in one idea: every output number needs a comparison point before it means anything. Today we build the tool for making that comparison precisely, using one clean anchor economy with a potential output of 1,000.</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business cycle is the recurring, irregular rise and fall of real GDP around its long-run growth path. Four phases, in order from a low point: expansion, where output is rising and hiring picks up; peak, the high point right before a downturn begins; recession, where output is falling and unemployment rises; and trough, the low point right before the next expansion begins. Picture a wavy line drawn around a rising long-run trend line - that wave is the business cycle. Misconception to kill immediately: potential output does NOT mean the absolute most the economy could ever produce. It means the sustainable, full-employment level - the economy's cruising speed, not its speedometer's redline. An economy can temporarily run above that speed, and we'll see exactly what that means next.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Potential output, written Y-star, is the sustainable, full-employment level of output the economy tends toward - not a hard ceiling. An economy CAN temporarily produce more than potential, by running factories past normal capacity or pushing unemployment below its natural rate - that's not a superpower, it's unsustainable and typically shows up as rising inflation pressure. That's exactly why we call it a gap rather than an achievement. Memory hook: potential output is cruising speed, not the redline. You can run hotter than cruising speed for a while - it costs you in rising prices, not in impossibility. Keep this straight all week: below potential is a shortfall; above potential is an overshoot; both are gaps, just pointing opposite directions.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anchor scenario, worked digit by digit. An economy has potential output Y-star equals 1,000. Actual output is 950. Gap equals potential minus actual: 1,000 minus 950 equals 50. As a percentage of potential: 50 divided by 1,000, times 100, equals 5 percent. Since actual output is BELOW potential, this is a recessionary gap of 50, or 5 percent of potential. Say it in words: the economy is producing 5 percent less than it sustainably could - resources are sitting at least partly idle. This is not the same as unattainable - the resources to close this gap already exist, they're simply underused right now. Always give both the absolute size AND the percentage - a bare number like 50 means nothing without knowing 50 out of how much.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potential output, Y-star equals 1,000, but now actual output is 1,040. Gap equals actual minus potential: 1,040 minus 1,000 equals 40. As a percentage of potential: 40 divided by 1,000, times 100, equals 4 percent. Since actual output is ABOVE potential, this is an inflationary gap of 40, or 4 percent of potential. Say it in words: the economy is running hotter than its sustainable capacity - this typically shows up as rising inflation pressure, not as a free lunch. Notice the subtraction rule: recessionary gaps subtract potential minus actual, a shortfall; inflationary gaps subtract actual minus potential, an overshoot. Both are always stated as positive numbers, with the direction named in words, not left as an unlabeled negative.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Bring back last week's AD-AS model: real output Y on the horizontal axis, price level P on the vertical axis, AD sloping down, SRAS sloping up. Now draw LRAS as a VERTICAL line at potential output, Y-star equals 1,000 - this line does not move with the price level. A recessionary gap: AD and SRAS cross at a Y to the LEFT of the LRAS line, say 950 - actual output sits left of potential, a gap of 50. An inflationary gap: the crossing sits to the RIGHT of the LRAS line, say 1,040 - actual output sits right of potential, a gap of 40. The gap tells you WHERE the economy sits relative to potential; it does not by itself tell you which curve moved to put it there - a separate, Week 5 question.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number-one graphing trap this week: mixing up which side of the vertical LRAS line each gap sits on. Cure: recessionary equals left of the line, below potential, typically unemployment above the natural rate. Inflationary equals right of the line, above potential, typically unemployment below the natural rate. A second trap: treating potential output as something the economy literally cannot exceed - it can, temporarily, which is exactly what makes an inflationary gap possible in the first place. A third trap: expectations. If firms and workers expect a gap to persist, those expectations can get built into wage and price contracts, which is part of why gaps don't always close quickly or smoothly on their own - setting up today's closing debate.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Factual framing: the official U.S. arbiter of recession dates is the Business Cycle Dating Committee of the National Bureau of Economic Research, a nonpartisan group of academic economists. Their actual method: the committee looks at several indicators together - real income, employment, industrial production, and real sales, alongside GDP - and identifies peak and trough MONTHS using judgment, not a single mechanical formula. They do not require or use a fixed rule like two consecutive quarters of negative real GDP growth. That two-negative-quarters idea is a widely repeated, genuinely useful INFORMAL RULE OF THUMB - a quick estimate that gets close much of the time - but it is not the NBER's official definition, and the two can diverge. Teach both facts side by side; this is a factual distinction, not an opinion.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6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BUSINESS CYCLES &amp; FLUCTUATIONS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Diagnosing the Gap</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SELF-CORRECTION OR ACTIVISM?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OKUN'S LAW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RULE OF THUMB, NOT A LAW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Diagnose, Debate, Submit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business cycle, gaps, NBER dating, self-correction vs. activism (due Sun)</a:t>
            </a:r>
          </a:p>
          <a:p>
            <a:pPr algn="l">
              <a:spcAft>
                <a:spcPts val="1000"/>
              </a:spcAft>
            </a:pPr>
            <a:r>
              <a:rPr sz="2200">
                <a:solidFill>
                  <a:srgbClr val="333333"/>
                </a:solidFill>
                <a:latin typeface="Arial"/>
              </a:rPr>
              <a:t>•  Quiz 6 - 10 items, closed to AI (due Sun)</a:t>
            </a:r>
          </a:p>
          <a:p>
            <a:pPr algn="l">
              <a:spcAft>
                <a:spcPts val="1000"/>
              </a:spcAft>
            </a:pPr>
            <a:r>
              <a:rPr sz="2200">
                <a:solidFill>
                  <a:srgbClr val="333333"/>
                </a:solidFill>
                <a:latin typeface="Arial"/>
              </a:rPr>
              <a:t>•  Discussion 6 - self-correction vs. waiting, evenhanded (post Fri, replies Sun)</a:t>
            </a:r>
          </a:p>
          <a:p>
            <a:pPr algn="l">
              <a:spcAft>
                <a:spcPts val="1000"/>
              </a:spcAft>
            </a:pPr>
            <a:r>
              <a:rPr sz="2200">
                <a:solidFill>
                  <a:srgbClr val="333333"/>
                </a:solidFill>
                <a:latin typeface="Arial"/>
              </a:rPr>
              <a:t>•  Assignment 6 - compute gaps, place them on AD-AS, argue both schools fairly (due Sun)</a:t>
            </a:r>
          </a:p>
          <a:p>
            <a:pPr algn="l">
              <a:spcAft>
                <a:spcPts val="1000"/>
              </a:spcAft>
            </a:pPr>
            <a:r>
              <a:rPr sz="2200">
                <a:solidFill>
                  <a:srgbClr val="333333"/>
                </a:solidFill>
                <a:latin typeface="Arial"/>
              </a:rPr>
              <a:t>•  Workshop 6 - Diagnose the Gap: three P/Y scenarios, AI-critique (due Sun,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FISCAL POLICY &amp; THE MULTIPLIER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GROWTH - GOOD NEWS OR BAD?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BUSINESS CYCLE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EXPANSION - PEAK - RECESSION - TROUGH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POTENTIAL OUTPUT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CRUISING SPEED, NOT THE REDLINE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RECESSIONARY GAP: 1,000 TO 950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THE INFLATIONARY GAP: 1,000 TO 1,040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GAPS ON THE AD-AS DIAGRAM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 CURE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LEFT OF THE LINE, RIGHT OF THE LINE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NBER RECESSION DATING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COMMITTEE JUDGMENT, NOT A FORMULA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