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7. Your grade in this course comes almost entirely from coursework - tutorials, quizzes, discussions, assignments, and the weekly Graph and Model Workshop - plus a midterm and a final. Here is the one rule that matters all term: an approved chatbot, Gemini, Claude, or ChatGPT, is REQUIRED help on your Lecture Tutorial, your adaptive Discussion and Assignment, and the AI-critique moment in your Workshop. That same AI is NOT ALLOWED on Quizzes, the Midterm, or the Final - those are closed-book, closed-AI, just you and what you have learned. This week we meet fiscal policy, the government's own spending-and-taxing toolkit, the famous spending multiplier, and the term's flagship evenhandedness debate: stimulus versus austerity, argued fairly on both sides.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the government borrows to cover a deficit, it competes with private borrowers for the same pool of loanable funds. One argument, a real concern many economists raise: this extra government borrowing can push up interest rates and crowd out some private investment that would otherwise have happened, partially offsetting the multiplier's stimulus. The other side, a real response many Keynesian-leaning economists raise: in a deep recession with idle resources and slack loanable-funds markets, crowding out may be small or negligible, because the government is putting unused resources to work rather than competing for scarce ones. Present both as live, reasonable positions economists genuinely hold - this is not settled, and neither side is simply the economics answer. Students should be able to state both arguments fairly, not just pick one side.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evenhandedness centerpiece - give it real time, argued at full strength. The Keynesian multiplier case: when the economy sits in a recessionary gap with idle labor and capital, last week's interior-PPF-point picture, a well-timed increase in G, or a cut in T, can close the gap through the multiplier mechanism just worked earlier - putting idle resources back to work rather than competing for scarce ones, with limited crowding out precisely because so much capacity sits unused. Automatic stabilizers already help, but the Keynesian case argues discretionary action can close a gap faster and more completely than waiting for the economy to self-correct. Keep this framed as positive: 'the multiplier is 5 at MPC 0.8' is a testable mathematical claim inside the model, not a policy verdict by itself.</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classical or monetarist case for caution, argued with equal strength. First, crowding out may bite even in a slack economy if the borrowing is large enough. Second, lags: recognizing a recession, passing a law, and deploying the spending all take time, so stimulus can arrive AFTER the economy has already turned around, adding unwanted inflationary pressure instead of help. Third, a growing debt has to be serviced, interest paid, and some economists argue it constrains future budgets or future generations. Fourth, automatic stabilizers already do much of this work with no lag at all, raising the question of how much MORE discretionary stimulus is truly needed. No verdict here - both cases stand on their own merits, and this week's Discussion asks students to weigh them, not pick a winner.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an approved chatbot: if the government increases spending by $20 billion and the MPC is 0.8, what is the total change in GDP, and is this the same formula as the money multiplier? Audit it together. The right answer is delta-Y equals $100 billion, the multiplier of 5 times $20 billion, and NO, this is not the money multiplier, 1 over RR, a different concept about bank reserves met in Week 9. Chatbots frequently confuse the two multipliers, plug MPC into the wrong formula, or forget to multiply by delta-G and report the multiplier alone as the final answer. Make the class catch the error out loud and state the correct reasoning step by step. The habit all term: the tool drafts, you judge - never trust a number until re-derived.</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everything due this week, all landing Sunday, October 18th at 11:59 PM, except the discussion's initial post, due Friday, October 16th. The Lecture Tutorial walks you through fiscal policy, the multiplier, automatic stabilizers, and deficit versus debt with your AI tutor, worth 10 points. Quiz 7 is 10 auto-graded items, closed to AI, worth 10 points. Discussion 7 asks Stimulus or Austerity in a Recession, our flagship evenhandedness week, worth 20 points. Assignment 7 is a 100-point, four-problem set covering the multiplier, automatic stabilizers, and deficit versus debt. And Workshop 7, The Spending Multiplier, has you trace the actual rounds of spending in a table, 20, 16, 12.8, and more, sum them, and compare the total to 1 over 1 minus MPC - worth 50 points. Start with the tutorial; everything else builds on it.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is midterm review. We are going to pull together everything from Week 1 through this week into one coherent map: the macro perspective and the PPF, measuring output with GDP and the distinction between real and nominal, measuring inflation with the CPI and unemployment with the unemployment rate and labor-force participation rate, growth rates and the rule of 70, the AD-AS model and why it slopes the way it does, recessionary and inflationary gaps, and this week's spending multiplier and deficit-versus-debt distinction. The midterm itself covers Objectives 1 through 6, twenty items worth five points each, for 100 points total, auto-gradable only, and closed to AI just like every quiz this term. Bring your questions to the review session - the best study guide is the one you build by asking where your own understanding gets fuzzy first.</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That is the whole arc of fiscal policy in one week: the government's own spending-and-taxing toolkit, expansionary to fight a recessionary gap and contractionary to fight an inflationary one; the spending multiplier, 1 over 1 minus MPC, turning a $20 billion spending increase into a $100 billion change in output; automatic stabilizers that act without any new law; the sharp distinction between a deficit, a flow, and the debt, a stock; and crowding out, a genuinely contested concern argued fairly on both sides. Above all, remember this was the term's flagship evenhandedness week - the Keynesian case and the classical or monetarist case both got the strongest fair hearing we could give them, with no verdict handed down. Get started on your Lecture Tutorial today, and bring your best question to class. See you there.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news headline claims Congress just passed a $20 billion infrastructure package, and economists say it could add $100 billion to the economy. Ask your class: did the government find $80 billion lying around? No. That extra $80 billion is the ripple effect of one round of spending becoming someone else's income, which becomes their spending, which becomes someone else's income again, round after round. That ripple has a name: the spending multiplier, and today you compute it exactly. Draw the line for the day: fiscal policy is Congress and the President's own toolkit, spending and taxes. Monetary policy, the Fed's interest-rate and money-supply tools, is a completely different toolkit, coming in Week 9. Do not let the two blur together - it is one of the most common mix-ups in the whole course.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Fiscal policy means using government spending and taxes on purpose to push the economy toward full employment and stable prices. If the economy sits in a recessionary gap, output below potential, like last week's 950-versus-1000 example, the Keynesian prescription is expansionary fiscal policy: increase government spending, G, and or decrease taxes, T, to push aggregate demand right and close the gap. If the economy runs an inflationary gap instead, output above potential, the prescription flips to contractionary: decrease G and or increase T, pulling aggregate demand back left. Memory hook: expansionary is the gas pedal, more G, less T. Contractionary is the brake, less G, more T. Both directions use the exact same two levers, spending and taxes, just pointed opposite ways depending on which gap the economy faces.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every step out loud. The spending multiplier equals 1 divided by the quantity 1 minus MPC, where MPC, the marginal propensity to consume, is the fraction of each extra dollar of income a household spends rather than saves. Suppose MPC equals 0.8: multiplier equals 1 divided by, 1 minus 0.8, equals 1 divided by 0.2, equals 5. The leftover fraction, 1 minus MPC, or 0.2 here, is called MPS, the marginal propensity to save - the two always add to exactly 1. Say it in words before moving on: at this MPC, every extra dollar of income splits into 80 cents spent again and 20 cents saved, and that 80-cents-spent-again is exactly what makes the ripple keep going round after round instead of dying out immediately.</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apply the formula. The government increases spending by delta-G equals 20 billion dollars. Delta-Y equals the multiplier times delta-G, equals 5 times 20, equals 100 billion dollars. That $20 billion becomes someone's income, 80 percent of which gets spent again, becoming someone else's income, who spends 80 percent of that again, and so on - the rounds shrink toward zero but the sum of all of them is exactly $100 billion. The full round-by-round trace, 20, then 16, then 12.8, and onward, is this week's Workshop; do not do the whole table here, just name that it is coming. The single most common student error: stopping after computing the multiplier and reporting 5, or reporting the ΔG of 20, as if either were the final answer. You must multiply the multiplier BY delta-G.</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more values so the formula's shape is clear. MPC 0.75 gives multiplier 1 divided by 0.25 equals 4. MPC 0.9 gives 1 divided by 0.10 equals 10. MPC 0.6 gives 1 divided by 0.40 equals 2.5. Name the pattern out loud: the closer MPC is to 1, meaning the more of each extra dollar people spend rather than save, the BIGGER the multiplier, because less leaks out to saving at each round. Critical misconception to kill here: this is NOT the money multiplier, 1 over RR, met in Week 9 - same shape, different economics entirely. One-line tax-multiplier nod: tax multiplier equals negative MPC over, 1 minus MPC; at 0.8 that is negative 4, so a $25 billion tax cut produces the same $100 billion effect from a different-sized change, since its magnitude is smaller.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Automatic stabilizers are parts of the budget that expand and contract automatically as the economy moves, with no new law needed. In a downturn, tax revenue automatically falls because people earn less, and transfer payments like unemployment insurance automatically rise because more people qualify - both push expansionary exactly when the economy needs it, with zero lag for Congress to act. In a boom, the reverse happens automatically: rising incomes mean more tax revenue collected and fewer unemployment claims paid, a natural brake. Contrast this explicitly with discretionary fiscal policy, a law Congress has to actively pass, like the $20 billion road project from our worked example. The key teaching point: automatic stabilizers already do real stabilizing work every single day, with no lag at all, before anyone in Congress even votes on anything.</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fictional nation of Meadowland collects revenue of $400 billion and spends $450 billion in one fiscal year. Budget deficit equals spending minus revenue, equals 450 minus 400, equals $50 billion. This deficit is a FLOW, measured per year, exactly like a paycheck or a monthly bill - it describes what happened during ONE specific year, not a running total. Say the analogy out loud: a deficit is like spending more than you earned this month. Note too that a SURPLUS, revenue exceeding spending, is the opposite flow, and it is possible, just less common in the fictional and real examples we will use this term. Next slide takes this same $50 billion deficit and shows what it does to the debt - the running balance the deficit gets added onto.</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Meadowland started the year owing $1,000 billion in accumulated past borrowing, its national debt. After this year's $50 billion deficit is borrowed to cover the gap, debt equals 1,000 plus 50, equals $1,050 billion. The debt is a STOCK, the running total AT A POINT IN TIME, like a bank balance or a credit-card balance - it accumulates every past deficit that has not been paid off. Say the analogy out loud: the debt is your credit-card balance, everything you have ever borrowed and not paid back. A government can run a deficit every single year and the debt just keeps climbing, as Meadowland's did here; a government running a surplus could instead pay some of that debt down instead of adding to it.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7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FISCAL POLICY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Spending, Taxes, the Multiplier &amp; the Deficit vs. the Debt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NAMED FAIRLY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CROWDING OUT</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real, contested concern - not a settled verdict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FLAGSHIP DEBATE, SIDE ONE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KEYNESIAN CASE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Close the gap through the multiplier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FLAGSHIP DEBATE, SIDE TWO</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CLASSICAL CASE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Crowding out, lags, and the growing debt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CATCH THE MIX-UP</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Which multiplier is this, really?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 OCT 18</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fiscal policy, the multiplier, deficits &amp; debt (10 pts)</a:t>
            </a:r>
          </a:p>
          <a:p>
            <a:pPr algn="l">
              <a:spcAft>
                <a:spcPts val="1000"/>
              </a:spcAft>
            </a:pPr>
            <a:r>
              <a:rPr sz="2200">
                <a:solidFill>
                  <a:srgbClr val="333333"/>
                </a:solidFill>
                <a:latin typeface="Arial"/>
              </a:rPr>
              <a:t>•  Quiz 7 - 10 items, closed to AI (10 pts)</a:t>
            </a:r>
          </a:p>
          <a:p>
            <a:pPr algn="l">
              <a:spcAft>
                <a:spcPts val="1000"/>
              </a:spcAft>
            </a:pPr>
            <a:r>
              <a:rPr sz="2200">
                <a:solidFill>
                  <a:srgbClr val="333333"/>
                </a:solidFill>
                <a:latin typeface="Arial"/>
              </a:rPr>
              <a:t>•  Discussion 7 - Stimulus or Austerity in a Recession? (initial post Fri Oct 16, 20 pts)</a:t>
            </a:r>
          </a:p>
          <a:p>
            <a:pPr algn="l">
              <a:spcAft>
                <a:spcPts val="1000"/>
              </a:spcAft>
            </a:pPr>
            <a:r>
              <a:rPr sz="2200">
                <a:solidFill>
                  <a:srgbClr val="333333"/>
                </a:solidFill>
                <a:latin typeface="Arial"/>
              </a:rPr>
              <a:t>•  Assignment 7 - the multiplier, stabilizers &amp; deficit/debt problem set (100 pts)</a:t>
            </a:r>
          </a:p>
          <a:p>
            <a:pPr algn="l">
              <a:spcAft>
                <a:spcPts val="1000"/>
              </a:spcAft>
            </a:pPr>
            <a:r>
              <a:rPr sz="2200">
                <a:solidFill>
                  <a:srgbClr val="333333"/>
                </a:solidFill>
                <a:latin typeface="Arial"/>
              </a:rPr>
              <a:t>•  Workshop 7 - The Spending Multiplier: trace the rounds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MIDTERM REVIEW</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Weeks 1-7: the macro perspective through fiscal policy, one map</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ECON 2 - WEEK 7</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SEE YOU IN CLASS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Prof. Ashford - Fiscal Policy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$20B -&gt; $100B?</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How does one dollar of spending become five?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BIG IDEA</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GAS PEDAL OR BRAKE</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Expansionary vs. contractionary fiscal policy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1 / (1 - MPC) = 5</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MPC 0.8 means the multiplier is exactly 5</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1, CONTINUED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ΔG 20 -&gt; ΔY 100</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Multiply the multiplier BY the spending change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MULTIPLIER PATTERN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MORE MPC, BIGGER RIPPLE</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MPC 0.8 -&gt; multiplier 1/0.2 = 5</a:t>
            </a:r>
          </a:p>
          <a:p>
            <a:pPr algn="l">
              <a:spcAft>
                <a:spcPts val="1000"/>
              </a:spcAft>
            </a:pPr>
            <a:r>
              <a:rPr sz="2200">
                <a:solidFill>
                  <a:srgbClr val="333333"/>
                </a:solidFill>
                <a:latin typeface="Arial"/>
              </a:rPr>
              <a:t>•  MPC 0.75 -&gt; multiplier 1/0.25 = 4</a:t>
            </a:r>
          </a:p>
          <a:p>
            <a:pPr algn="l">
              <a:spcAft>
                <a:spcPts val="1000"/>
              </a:spcAft>
            </a:pPr>
            <a:r>
              <a:rPr sz="2200">
                <a:solidFill>
                  <a:srgbClr val="333333"/>
                </a:solidFill>
                <a:latin typeface="Arial"/>
              </a:rPr>
              <a:t>•  MPC 0.9 -&gt; multiplier 1/0.10 = 10</a:t>
            </a:r>
          </a:p>
          <a:p>
            <a:pPr algn="l">
              <a:spcAft>
                <a:spcPts val="1000"/>
              </a:spcAft>
            </a:pPr>
            <a:r>
              <a:rPr sz="2200">
                <a:solidFill>
                  <a:srgbClr val="333333"/>
                </a:solidFill>
                <a:latin typeface="Arial"/>
              </a:rPr>
              <a:t>•  MPC 0.6 -&gt; multiplier 1/0.40 = 2.5</a:t>
            </a:r>
          </a:p>
          <a:p>
            <a:pPr algn="l">
              <a:spcAft>
                <a:spcPts val="1000"/>
              </a:spcAft>
            </a:pPr>
            <a:r>
              <a:rPr sz="2200">
                <a:solidFill>
                  <a:srgbClr val="333333"/>
                </a:solidFill>
                <a:latin typeface="Arial"/>
              </a:rPr>
              <a:t>•  Tax multiplier nod: -MPC/(1-MPC); at 0.8 = -4</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AUTOMATIC STABILIZERS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NO VOTE REQUIRED</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Automatic vs. discretionary fiscal policy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DEFICIT = 450 - 400 = 50</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flow, measured per year, like a paycheck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2, CONTINUED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DEBT: 1,000 -&gt; 1,050</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 stock - the running total, like a bank balance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