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Your grade in this course comes almost entirely from coursework - tutorials, quizzes, discussions, assignments, and the weekly Graph and Model Workshop - plus a midterm and a final. Here is the one rule that matters all term: an approved chatbot, Gemini, Claude, or ChatGPT, is REQUIRED help on your Lecture Tutorial, your adaptive Discussion and Assignment, and the AI-critique moment in your Workshop. That same AI is NOT ALLOWED on Quizzes, the Midterm, or the Final - those are closed-book, closed-AI, just you and what you have learned. This week we meet the Phillips curve, a real short-run trade-off between inflation and unemployment, the vertical long-run curve that rules out exploiting it forever, and the quantity theory of money, MV equals PQ, which explains why sustained inflation is ultimately a monetary story.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useful shortcut, but label it clearly as an approximation, every time. Economists often summarize the long-run relationship as inflation is approximately equal to money growth minus output growth. Example: if the money supply grows 8 percent a year and real output grows 3 percent a year, then inflation is approximately 8 percent minus 3 percent, equals 5 percent. Say this explicitly: this is a rule-of-thumb approximation, not an exact law - it holds cleanly when velocity is roughly stable, and real-world velocity does shift over time. Contrast this directly with MV equals PQ itself, which is an exact identity, always true by definition, no approximation involved. Confusing the two - treating the approximation as if it were as precise as the identity - is a named trap this week.</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 do MV equals PQ and the Phillips curve fit together? The quantity theory explains WHY, in the long run, persistently high inflation is fundamentally a monetary phenomenon - sustained rapid money growth relative to output growth. The Phillips curve explains HOW the economy gets there: in the short run, an overheating economy, unemployment below the natural rate, produces rising inflation; but if the central bank keeps growing the money supply to keep unemployment low, that inflation becomes expected, the SRPC shifts, and the economy ends up back at the natural rate of unemployment, just with permanently higher inflation. Both tools point to the same conclusion: there is no permanent, free trade-off between inflation and unemployment.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misconceptions to kill by name. First: the Phillips curve shows the trade-off is a bad model. No - the SRPC is a real short-run pattern; the error is extending it to the long run, THE CLASSIC ERROR again. Second: MV equals PQ says money does not matter. No - it says money is neutral for REAL output specifically in the long run; Weeks 10 and 11 already showed money very much moves real output in the short run, through the transmission mechanism, money supply up, interest rate down, investment up, aggregate demand right. Both of these ideas can feel contradictory until you notice they are answering questions about DIFFERENT time horizons - short run and long run are not the same claim, and mixing them up is the single most common way this material goes wrong.</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build a small quantity-theory table, M, V, Q, P, and recompute P after a money-supply increase; separately, plot the two SRPC points, 4 comma 6 and 6 comma 2, and the vertical LRPC line at u equals 5 on the same Desmos axes. AI-critique moment: ask an approved chatbot whether growing the money supply 10 percent raises real output in the long run, and whether the Phillips curve shows a permanent trade-off. The right answers: real output is UNCHANGED in the long run, only price level rises 10 percent, and NO, the Phillips-curve trade-off is short-run only. Chatbots frequently mix up which variable changes, or wave through the trade-off as permanent without the short-run and long-run distinction. Make the class catch the error and state the correct reasoning -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Pose the discussion's driving question in miniature: if a central bank must occasionally err on one side, should it lean toward tolerating slightly more inflation, or slightly more unemployment? Split the room for a two-minute prepared mini-debate, then a whole-class debrief. Say this explicitly before starting: there is a real, evenhanded debate here about which cost society should be more willing to bear - that is a normative question, and reasonable economists weigh it differently. But nobody in this debate gets to argue that we can permanently have both low inflation AND low unemployment forever by picking the right point on the SRPC - that is the error we just spent an hour ruling out. This directly previews this week's Discussion.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menu for the week. Your Lecture Tutorial walks the short-run Phillips curve into the long-run vertical curve, names the classic error explicitly, and then builds the quantity theory and its approximation - about 45 minutes with your AI tutor. Quiz 12 is 10 auto-graded items, closed to AI, due Sunday. Discussion 12 asks which way policy should err if it must occasionally miss, argued evenhandedly with a hard short-run-only caveat. Assignment 12 is four problems worth 25 points each, summing to 100, mixing MV=PQ computation with the Phillips-curve shift logic and a positive-versus-normative reasoning problem. And Workshop 12, worth 50 points, has you build the quantity-theory table yourself and plot both Phillips curves in Desmos, then audit an AI's attempt at the same problem.</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before we go: every idea today pointed at the same conclusion - the Phillips curve's downward slope is a genuine short-run pattern, but it is not a permanent menu, and the quantity theory explains why sustained inflation is, in the long run, a monetary phenomenon. Tease for next week: so far this course has mostly stayed inside one country's borders. Next week we open the economy up - comparative advantage, the gains from trade, and why a trade deficit is not automatically a country losing. Bring your Desmos or spreadsheet habits forward; next week's workshop uses the exact same set-up, solve, and interpret rhythm you just practiced, applied to opportunity-cost ratios between two trading nations instead of a quantity-theory table.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thought experiment: imagine a policymaker could permanently trade one percentage point more inflation for one percentage point less unemployment, forever. Would you take that deal? Let a few answers land - someone will say yes, lower unemployment sounds great; someone will worry about inflation eroding savings and fixed incomes. Here is the twist: for a few decades in the twentieth century, the data seemed to say yes, this deal was real and stable. Today's lecture builds the tools to explain why it is not - and why believing it was is one of the most consequential mistakes in the history of macroeconomic policy. Name today's two tools up front: the Phillips curve, inflation versus unemployment, and the quantity theory of money, MV equals PQ.</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the short run, when unemployment is lower, businesses compete harder for workers and customers, and wages and prices tend to rise faster - inflation tends to be higher. When unemployment is higher, that pressure eases and inflation tends to be lower. Graphed with unemployment on the horizontal axis and inflation on the vertical axis, this produces a curve that slopes down - the short-run Phillips curve, or SRPC. This pattern is named for A. W. Phillips, an economist who documented a historical relationship between unemployment and wage inflation. We use this factually, as a real, historically observed short-run pattern, without inventing any quote or study beyond what is named here.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every step out loud. SRPC point one: unemployment equals 4 percent, inflation equals 6 percent. SRPC point two: unemployment equals 6 percent, inflation equals 2 percent. Moving from point one to point two, unemployment RISES, 4 percent to 6 percent, while inflation FALLS, 6 percent to 2 percent - confirming the curve slopes down. Say it in words: at 4 percent unemployment, this economy runs hot enough that inflation sits at 6 percent; cool it down to 6 percent unemployment, and inflation falls to 2 percent. Two points, one downward-sloping curve, describing one short-run relationship at one fixed level of expected inflation. We will plot both of these points in Desmos in this week's Workshop.</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where the story gets its twist. If policymakers try to hold unemployment permanently below its natural level by keeping the economy running hot, workers and firms eventually EXPECT the higher inflation and build it into wage and price decisions. When that happens, the short-run trade-off shifts - you do not get to keep the lower unemployment, you just end up with higher inflation and the SAME unemployment rate as before. The long-run Phillips curve, or LRPC, is a VERTICAL line at u-star equals 5 percent, the natural rate - sitting exactly between our two SRPC points of 4 and 6 percent. This vertical-line argument is most associated with Milton Friedman and the natural-rate idea, named factually here, with no invented quote attributed to him.</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things to hold onto together. First, the LRPC has no slope in the unemployment-inflation sense - it is simply vertical. Second, at any inflation rate you can imagine, unemployment gravitates back to 5 percent in the long run. Third, that natural rate is set by real, structural labor-market features, frictional and structural unemployment from Week 3, not by the inflation rate itself. Fourth, if people come to expect higher inflation, the entire SRPC shifts up and to the right - the same unemployment rate now comes with higher inflation than before, because that expectation gets baked into wages and prices. Fifth, the habit to keep: the SRPC is a curve you slide ALONG in the short run; the LRPC is the vertical line you always return TO.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this explicitly, more than once - it is the single most important idea this week. THE CLASSIC ERROR is treating the SRPC's downward slope as if it were a permanent, exploitable long-run menu - as if a policymaker could pick any point on that one curve and stay there forever. It cannot. The short-run trade-off is real, but it is exactly that: short-run. Once expectations adjust, the curve itself shifts, and the free lunch disappears. Never let this course, or any exam question, imply the trade-off is long-run - it is short-run only. An economy can sit at different points along a given SRPC temporarily, and can even see its SRPC shift if expected inflation changes - but it cannot sit at an unemployment rate away from 5 percent forever.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second tool: the quantity theory of money, built from the equation of exchange, M times V equals P times Q, where M is the money supply, V is the velocity of money, how many times each dollar changes hands per year, P is the price level, and Q is real output. Suppose M equals 500 and V equals 4: M times V equals 500 times 4 equals 2,000, the economy's total nominal spending. Suppose real output Q equals 1,000. Since M times V equals P times Q, then P equals M times V divided by Q, equals 2,000 divided by 1,000, equals 2. Say it in words: with these numbers, the price level lands on exactly 2 - not an approximation, a clean identity.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grow the money supply by 10 percent and hold V and Q fixed. New M equals 500 times 1.10 equals 550. New M times V equals 550 times 4 equals 2,200. New P equals 2,200 divided by 1,000 equals 2.2. The money supply rose 10 percent, and the price level rose from 2 to 2.2 - also exactly 10 percent. Say it in words: when velocity and real output do not change, a 10 percent increase in the money supply produces a 10 percent increase in the price level, nothing more, nothing less. Real output is untouched - only the price level moves. This is long-run monetary neutrality, even though Weeks 10 and 11 already showed money very much matters for real output in the short run.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12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THE PHILLIPS CURVE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Inflation, Unemployment &amp; Expectations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APPROXIMATION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INFLATION ~ MONEY GROWTH - OUTPUT GROWTH</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Money growth 8% - output growth 3% = ~5%</a:t>
            </a:r>
          </a:p>
          <a:p>
            <a:pPr algn="l">
              <a:spcAft>
                <a:spcPts val="1000"/>
              </a:spcAft>
            </a:pPr>
            <a:r>
              <a:rPr sz="2200">
                <a:solidFill>
                  <a:srgbClr val="333333"/>
                </a:solidFill>
                <a:latin typeface="Arial"/>
              </a:rPr>
              <a:t>•  Labeled an APPROXIMATION, not an exact law</a:t>
            </a:r>
          </a:p>
          <a:p>
            <a:pPr algn="l">
              <a:spcAft>
                <a:spcPts val="1000"/>
              </a:spcAft>
            </a:pPr>
            <a:r>
              <a:rPr sz="2200">
                <a:solidFill>
                  <a:srgbClr val="333333"/>
                </a:solidFill>
                <a:latin typeface="Arial"/>
              </a:rPr>
              <a:t>•  Holds cleanly when velocity is roughly stable</a:t>
            </a:r>
          </a:p>
          <a:p>
            <a:pPr algn="l">
              <a:spcAft>
                <a:spcPts val="1000"/>
              </a:spcAft>
            </a:pPr>
            <a:r>
              <a:rPr sz="2200">
                <a:solidFill>
                  <a:srgbClr val="333333"/>
                </a:solidFill>
                <a:latin typeface="Arial"/>
              </a:rPr>
              <a:t>•  Contrast: MV = PQ itself IS an exact identity</a:t>
            </a:r>
          </a:p>
          <a:p>
            <a:pPr algn="l">
              <a:spcAft>
                <a:spcPts val="1000"/>
              </a:spcAft>
            </a:pPr>
            <a:r>
              <a:rPr sz="2200">
                <a:solidFill>
                  <a:srgbClr val="333333"/>
                </a:solidFill>
                <a:latin typeface="Arial"/>
              </a:rPr>
              <a:t>•  Real-world velocity does shift over time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CONNECTING THE TWO TOOLS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WHY, THEN HOW</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quantity theory explains why; the Phillips curve explains how</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NAMED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SHORT RUN != LONG RUN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Two traps, two cures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AUDIT THE CHATBOT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Which variable actually moves in the long run?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MINI-DEBATE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WHICH WAY SHOULD POLICY ERR?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genuine values question - not a settled fact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TUTORIAL - QUIZ - DISCUSSION - ASSIGNMENT - WORKSHOP</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SRPC -&gt; LRPC -&gt; the classic error -&gt; MV=PQ</a:t>
            </a:r>
          </a:p>
          <a:p>
            <a:pPr algn="l">
              <a:spcAft>
                <a:spcPts val="1000"/>
              </a:spcAft>
            </a:pPr>
            <a:r>
              <a:rPr sz="2200">
                <a:solidFill>
                  <a:srgbClr val="333333"/>
                </a:solidFill>
                <a:latin typeface="Arial"/>
              </a:rPr>
              <a:t>•  Quiz 12: 10 items, closed to AI, due Sun Nov 22</a:t>
            </a:r>
          </a:p>
          <a:p>
            <a:pPr algn="l">
              <a:spcAft>
                <a:spcPts val="1000"/>
              </a:spcAft>
            </a:pPr>
            <a:r>
              <a:rPr sz="2200">
                <a:solidFill>
                  <a:srgbClr val="333333"/>
                </a:solidFill>
                <a:latin typeface="Arial"/>
              </a:rPr>
              <a:t>•  Discussion 12: which way should policy err? Due Fri/Sun</a:t>
            </a:r>
          </a:p>
          <a:p>
            <a:pPr algn="l">
              <a:spcAft>
                <a:spcPts val="1000"/>
              </a:spcAft>
            </a:pPr>
            <a:r>
              <a:rPr sz="2200">
                <a:solidFill>
                  <a:srgbClr val="333333"/>
                </a:solidFill>
                <a:latin typeface="Arial"/>
              </a:rPr>
              <a:t>•  Assignment 12: 4 problems to 100 pts, due Sun Nov 22</a:t>
            </a:r>
          </a:p>
          <a:p>
            <a:pPr algn="l">
              <a:spcAft>
                <a:spcPts val="1000"/>
              </a:spcAft>
            </a:pPr>
            <a:r>
              <a:rPr sz="2200">
                <a:solidFill>
                  <a:srgbClr val="333333"/>
                </a:solidFill>
                <a:latin typeface="Arial"/>
              </a:rPr>
              <a:t>•  Workshop 12: MV=PQ table + plot the Phillips curves,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OPENING THE ECONOMY UP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Comparative advantage &amp; the gains from trade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WOULD YOU TAKE THAT DEAL?</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1% more inflation for 1% less unemployment - forever?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SHORT-RUN TRADE-OFF</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SRPC SLOPES DOWN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Named for economist A. W. Phillips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(4%, 6%) TO (6%, 2%)</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Unemployment rises, inflation falls - the curve slopes down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LONG-RUN CURVE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LRPC IS VERTICAL AT 5%</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natural-rate idea, most associated with Milton Friedman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READ THE VERTICAL LINE CORRECTLY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ANY INFLATION, SAME 5% UNEMPLOYMENT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LRPC has NO slope in the u-pi sense</a:t>
            </a:r>
          </a:p>
          <a:p>
            <a:pPr algn="l">
              <a:spcAft>
                <a:spcPts val="1000"/>
              </a:spcAft>
            </a:pPr>
            <a:r>
              <a:rPr sz="2200">
                <a:solidFill>
                  <a:srgbClr val="333333"/>
                </a:solidFill>
                <a:latin typeface="Arial"/>
              </a:rPr>
              <a:t>•  At ANY inflation rate, unemployment returns to 5%</a:t>
            </a:r>
          </a:p>
          <a:p>
            <a:pPr algn="l">
              <a:spcAft>
                <a:spcPts val="1000"/>
              </a:spcAft>
            </a:pPr>
            <a:r>
              <a:rPr sz="2200">
                <a:solidFill>
                  <a:srgbClr val="333333"/>
                </a:solidFill>
                <a:latin typeface="Arial"/>
              </a:rPr>
              <a:t>•  Determined by frictional &amp; structural factors (Week 3)</a:t>
            </a:r>
          </a:p>
          <a:p>
            <a:pPr algn="l">
              <a:spcAft>
                <a:spcPts val="1000"/>
              </a:spcAft>
            </a:pPr>
            <a:r>
              <a:rPr sz="2200">
                <a:solidFill>
                  <a:srgbClr val="333333"/>
                </a:solidFill>
                <a:latin typeface="Arial"/>
              </a:rPr>
              <a:t>•  Expected inflation shifts the SRPC up/right</a:t>
            </a:r>
          </a:p>
          <a:p>
            <a:pPr algn="l">
              <a:spcAft>
                <a:spcPts val="1000"/>
              </a:spcAft>
            </a:pPr>
            <a:r>
              <a:rPr sz="2200">
                <a:solidFill>
                  <a:srgbClr val="333333"/>
                </a:solidFill>
                <a:latin typeface="Arial"/>
              </a:rPr>
              <a:t>•  The SRPC you slide ALONG; the LRPC you return TO</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CLASSIC ERROR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NOT A PERMANENT MENU</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Never let the tradeoff be treated as long-run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MV = PQ: 500 x 4 / 1000 = 2</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quantity theory of money, step by step</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2, CONTINUED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 +10% -&gt; P: 2 -&gt; 2.2</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Long-run monetary neutrality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