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13. This week's grade still comes almost entirely from coursework -- tutorials, quizzes, discussions, assignments, and the weekly Graph &amp; Model Workshop -- worth 65 percent combined, plus the midterm you already took. AI is allowed and expected on your Lecture Tutorial, the adaptive Discussion and Assignment, and the Workshop's AI-critique step -- but NOT on Quiz 13, the midterm, or the final. This is a short week: Thursday is Thanksgiving, no class, and campus is closed Friday, so we meet only Monday and Wednesday. Because Friday is closed, Discussion 13's initial post moves up to Wednesday. Today's question: why would a country ever trade if it could produce everything better than its partner? By week's end you'll prove the surprising answer with nothing but a table and division.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each country puts ALL 12 worker-days into its comparative-advantage good. Northland: all 12 worker-days on cloth, 12 times 2 equals 24 cloth, 0 wheat produced. Southport: all 12 worker-days on wheat, 12 times 6 equals 72 wheat, 0 cloth produced. Notice something already: total wheat available in the whole two-country world just went from 68 -- 32 plus 36 -- to 72, an increase of 4, purely from re-allocating the SAME 24 worker-days between the two countries. Total cloth went from 20 -- 8 plus 12 -- to 24, also an increase of 4. Specialization by comparative advantage made the whole economic pie bigger before a single unit has even been traded yet.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Northland trades 14 of its 24 cloth to Southport, in exchange for 14 times 2.5, equals 35 wheat. After trade: Northland keeps 24 minus 14 equals 10 cloth, plus receives 35 wheat. Compare to BEFORE trade -- 32 wheat, 8 cloth: Northland now has 35 wheat, up from 32, AND 10 cloth, up from 8 -- more of BOTH goods. Southport keeps 72 minus 35 equals 37 wheat, plus receives 14 cloth. Compare to BEFORE trade -- 36 wheat, 12 cloth: Southport now has 37 wheat, up from 36, AND 14 cloth, up from 12 -- more of BOTH goods too. This is the proof: specialization plus trade at a mutually beneficial ratio left every single number better than where it started, for both countries.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Net exports, NX, equals exports, X, minus imports, M. If a fictional economy runs X equals 300 and M equals 350, then NX equals 300 minus 350, equals negative 50 -- a trade deficit of 50. If X is greater than M, that's a trade surplus instead. Here's the trap to name explicitly: a trade deficit is a FACT about flows of goods and money -- it is NOT automatically 'the economy losing.' A deficit can coincide with strong consumer spending, or foreign investment flowing IN to fund it; a surplus can coincide with weak domestic demand. Describe NX equals negative 50 neutrally: imports exceeded exports by 50, nothing more, nothing less, until you know the rest of the story -- a fuller accounting, the balance of payments, comes next week.</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Present both sides of the tariffs debate at full strength -- this is not a settled question, and we don't declare a winner. The free-trade case: specialization by comparative advantage raises TOTAL output, as we just proved; consumers get more goods at lower prices; competition can spur innovation; retaliatory tariffs shrink trade for everyone. The protection case: specific industries, regions, and workers can be genuinely hurt by import competition even while the COUNTRY gains on net -- that's a real distributional cost, not an illusion; some policymakers argue certain industries merit protection on national-security or infant-industry grounds. Positive versus normative: 'trade raises total output' is a positive, well-established result -- don't both-side it. Whether we SHOULD accept the resulting job losses to get that gain is a normative judgment where reasonable people disagree.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AI-critique moment: ask an approved chatbot which country has the comparative advantage in cloth and which in wheat, using our Northland-Southport numbers, and whether a trade deficit is always bad for a country. The correct answers: Northland in cloth, opportunity cost 2 wheat versus Southport's 3; Southport in wheat, opportunity cost one-third cloth versus Northland's one-half; and NO, a trade deficit is not automatically bad -- it's a fact about flows needing more context. Chatbots routinely flip the opportunity-cost ratio, stating a country's cost of cloth in cloth instead of wheat; confuse comparative with absolute advantage, assuming the more-productive country wins at everything; or assert a trade deficit as an unambiguous verdict instead of describing it neutrally. Make the class catch each error and state the fix out loud. The habit all term: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full week at a glance. The Lecture Tutorial walks you through comparative advantage, the terms of trade, and the trade balance with your AI tutor -- about 45 minutes, due Sunday. Quiz 13 is 10 questions and CLOSED to AI, same as every quiz. Discussion 13 asks 'free trade, fair trade, or tariffs?' -- note that because campus is closed Friday for the holiday, your initial post is due Wednesday instead, with replies still due Sunday. Assignment 13 is the four-problem comparative-advantage and trade-balance set, AI-coached, 100 points. And Workshop 13 has you compute the opportunity-cost ratios yourself, assign comparative advantage, test a terms of trade, and prove both countries gain -- 50 points. Everything else is due the normal Sunday, November 29.</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If countries trade wheat for cloth, they usually also have to trade CURRENCIES to pay for it. Next week we ask what it means for a dollar to 'appreciate' against another currency, and trace exactly how that ripples through to net exports -- a stronger dollar makes American exports pricier abroad and imports cheaper at home, which tends to pull net exports down; a weaker dollar reverses both effects. We'll also build the balance of payments, the mirror-image relationship between the current account and the financial account. Before then: finish this week's tutorial, quiz, discussion, assignment, and workshop by Sunday. Have a wonderful Thanksgiving break, and I'll see everyone back Monday to open the exchange-rate chapter of the open economy.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hook: imagine Country A is better than Country B at producing BOTH wheat AND cloth -- more output per worker in both goods. Most people's gut instinct is that Country A should just make everything itself and never bother trading. The surprising answer from economics is usually NO -- and by the end of today you'll be able to prove it with nothing but a table and simple division. This is comparative advantage, and it's one of the few results in economics that genuinely surprises people the first time they see it. The key move: stop asking 'who produces MORE' and start asking 'who gives up LESS.' Absolute advantage is about raw output. Comparative advantage is about opportunity cost. They are different questions, and they can point to different countries -- that's the whole lesson.</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Absolute advantage: producing MORE of a good per unit of input than another producer -- the intuitive, 'who's just better' comparison. Comparative advantage: having the LOWER opportunity cost of producing a good, compared to another producer. Trade gains come from comparative advantage, not absolute advantage -- and a country can hold zero absolute advantage in anything and still have a comparative advantage in something, because opportunity costs are mirror images of each other across two goods. Analogy: a star surgeon who also types faster than anyone in the office still shouldn't file the paperwork herself -- her time is too valuable in surgery. She may have the absolute advantage in typing too, but her COMPARATIVE advantage is surgery. Same logic scales up to entire countries producing wheat and cloth.</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our anchor scenario, per worker-day: Northland makes 4 wheat OR 2 cloth. Southport makes 6 wheat OR 2 cloth. First, spot the absolute advantage and set it aside: Southport produces MORE wheat, 6 versus 4, so Southport has the absolute advantage in wheat. Cloth ties at 2 versus 2. If we stopped here and reasoned 'the more productive country should do everything,' Southport would seem to need no trading partner. That reasoning is wrong, and opportunity cost is about to reveal exactly why. Write both production numbers on the board now -- we'll return to this exact table for the next three slides, computing one ratio at a time so every step is visible.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Compute each country's opportunity cost of cloth, in wheat given up: divide what's given up by what's gained. Northland: 1 worker-day makes 4 wheat OR 2 cloth. Giving up 4 wheat to gain 2 cloth means 1 cloth costs 4 divided by 2, equals 2 wheat. Southport: giving up 6 wheat to gain 2 cloth means 1 cloth costs 6 divided by 2, equals 3 wheat. Compare: Northland gives up only 2 wheat per cloth; Southport gives up 3 wheat per cloth. Since 2 is less than 3, Northland has the comparative advantage in cloth. Say it out loud in words: 'even though Southport ties or beats Northland at everything, it's relatively MORE expensive for Southport to make cloth, because it gives up more wheat to do it.'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flip it and compute each country's opportunity cost of WHEAT, in cloth given up. Northland: 1 wheat costs 2 divided by 4, equals one-half cloth. Southport: 1 wheat costs 2 divided by 6, equals one-third cloth. Compare: Southport gives up only one-third cloth per wheat; Northland gives up one-half cloth per wheat. Since one-third is less than one-half, Southport has the comparative advantage in wheat. The punchline for the whole week: Southport has the ABSOLUTE advantage in wheat and ties in cloth -- but Northland still holds the COMPARATIVE advantage in cloth. Comparative advantage is not the same thing as absolute advantage. Each country specializes where ITS opportunity cost is lowest, not where it's simply 'better.'</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slide to leave up while students copy the table into their notes. Four numbers, and the whole week's logic sits inside them: Northland's opportunity cost of cloth is 2 wheat, lower than Southport's 3 wheat, so Northland specializes in cloth. Southport's opportunity cost of wheat is one-third cloth, lower than Northland's one-half cloth, so Southport specializes in wheat. The rule that generates every one of these numbers is always the same: divide what's given up by what's gained, and always state the answer in the OTHER good. This is the single most common place students -- and chatbots -- flip the ratio or divide in the wrong direction. Drill this rule until it's automatic before moving to the terms of trade.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If each country specializes according to comparative advantage, is there a trade ratio -- the terms of trade -- that makes BOTH countries better off? A trade only happens if each side gets a better deal trading than producing the good itself. Northland's own cost of 1 cloth is 2 wheat, so Northland only trades if it can get MORE than 2 wheat per cloth from Southport. Southport's own cost of 1 cloth is 3 wheat, so Southport only trades if it gives up LESS than 3 wheat per cloth. The mutually beneficial range is anything BETWEEN 2 and 3 wheat per cloth. We'll test a specific terms of trade: 2.5 wheat per cloth, right in the middle of that range, and prove with real numbers that both countries end up ahead.</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before-trade baseline. Each country has 12 worker-days and makes a plausible mix of both goods, not full specialization. Northland: 4 worker-days on cloth, 4 times 2 equals 8 cloth, plus 8 worker-days on wheat, 8 times 4 equals 32 wheat -- so Northland has 32 wheat and 8 cloth. Southport: 6 worker-days on cloth, 6 times 2 equals 12 cloth, plus 6 worker-days on wheat, 6 times 6 equals 36 wheat -- so Southport has 36 wheat and 12 cloth. Write both totals on the board; we're about to compare these exact numbers to what each country has AFTER specializing and trading, and the comparison is the entire point of the lesson.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13 OF 16 - ECON 2</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3800" b="1">
                <a:solidFill>
                  <a:srgbClr val="FFFFFF"/>
                </a:solidFill>
                <a:latin typeface="Arial"/>
              </a:rPr>
              <a:t>TRADE &amp; COMPARATIVE ADVANTAGE</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Why Every Country Gains From Specializing</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FULL SPECIALIZATION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24 CLOTH, 0 WHEAT / 72 WHEAT, 0 CLOTH</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All 12 worker-days into the CA good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TRADE AT 2.5 WHEAT PER CLOTH</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BOTH COUNTRIES GAIN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35 wheat &amp; 10 cloth / 37 wheat &amp; 14 cloth</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EXPORTS MINUS IMPORTS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NX = X - M</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300 - 350 = -50, a trade deficit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EVENHANDED - NO VERDICT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FREE TRADE vs TARIFFS</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Both cases, full strength</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CATCH THE CHATBOT'S MISTAKE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Flipped ratios &amp; false verdicts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Everything Due Sunday, Nov 29</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 comparative advantage, terms of trade &amp; the trade balance (AI, ~45 min)</a:t>
            </a:r>
          </a:p>
          <a:p>
            <a:pPr algn="l">
              <a:spcAft>
                <a:spcPts val="1000"/>
              </a:spcAft>
            </a:pPr>
            <a:r>
              <a:rPr sz="2200">
                <a:solidFill>
                  <a:srgbClr val="333333"/>
                </a:solidFill>
                <a:latin typeface="Arial"/>
              </a:rPr>
              <a:t>•  Quiz 13 - 10 questions, CLOSED to AI</a:t>
            </a:r>
          </a:p>
          <a:p>
            <a:pPr algn="l">
              <a:spcAft>
                <a:spcPts val="1000"/>
              </a:spcAft>
            </a:pPr>
            <a:r>
              <a:rPr sz="2200">
                <a:solidFill>
                  <a:srgbClr val="333333"/>
                </a:solidFill>
                <a:latin typeface="Arial"/>
              </a:rPr>
              <a:t>•  Discussion 13 - initial post moved to WED 11/25 (campus closed Fri)</a:t>
            </a:r>
          </a:p>
          <a:p>
            <a:pPr algn="l">
              <a:spcAft>
                <a:spcPts val="1000"/>
              </a:spcAft>
            </a:pPr>
            <a:r>
              <a:rPr sz="2200">
                <a:solidFill>
                  <a:srgbClr val="333333"/>
                </a:solidFill>
                <a:latin typeface="Arial"/>
              </a:rPr>
              <a:t>•  Assignment 13 - 4 problems, 100 pts (AI-coached)</a:t>
            </a:r>
          </a:p>
          <a:p>
            <a:pPr algn="l">
              <a:spcAft>
                <a:spcPts val="1000"/>
              </a:spcAft>
            </a:pPr>
            <a:r>
              <a:rPr sz="2200">
                <a:solidFill>
                  <a:srgbClr val="333333"/>
                </a:solidFill>
                <a:latin typeface="Arial"/>
              </a:rPr>
              <a:t>•  Workshop 13 - Comparative Advantage &amp; the Terms of Trade, 50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EXCHANGE RATES</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How currencies pay for trade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PUZZLE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BETTER AT EVERYTHING?</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Should that country ever trade?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TWO DIFFERENT QUESTIONS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ABSOLUTE vs COMPARATIVE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Producing more vs. giving up less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 STEP 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NORTHLAND vs SOUTHPORT</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4 wheat or 2 cloth vs. 6 wheat or 2 cloth</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 STEP 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OC OF CLOTH: 2 vs 3</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Northland gives up less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 STEP 3</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OC OF WHEAT: 1/3 vs 1/2</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Southport gives up less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FOUR NUMBERS THAT MATTER</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The Opportunity-Cost Table</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OC of 1 cloth: Northland 2 wheat &lt; Southport 3 wheat</a:t>
            </a:r>
          </a:p>
          <a:p>
            <a:pPr algn="l">
              <a:spcAft>
                <a:spcPts val="1000"/>
              </a:spcAft>
            </a:pPr>
            <a:r>
              <a:rPr sz="2200">
                <a:solidFill>
                  <a:srgbClr val="333333"/>
                </a:solidFill>
                <a:latin typeface="Arial"/>
              </a:rPr>
              <a:t>•  -&gt; Northland has the comparative advantage in CLOTH</a:t>
            </a:r>
          </a:p>
          <a:p>
            <a:pPr algn="l">
              <a:spcAft>
                <a:spcPts val="1000"/>
              </a:spcAft>
            </a:pPr>
            <a:r>
              <a:rPr sz="2200">
                <a:solidFill>
                  <a:srgbClr val="333333"/>
                </a:solidFill>
                <a:latin typeface="Arial"/>
              </a:rPr>
              <a:t>•  OC of 1 wheat: Southport 1/3 cloth &lt; Northland 1/2 cloth</a:t>
            </a:r>
          </a:p>
          <a:p>
            <a:pPr algn="l">
              <a:spcAft>
                <a:spcPts val="1000"/>
              </a:spcAft>
            </a:pPr>
            <a:r>
              <a:rPr sz="2200">
                <a:solidFill>
                  <a:srgbClr val="333333"/>
                </a:solidFill>
                <a:latin typeface="Arial"/>
              </a:rPr>
              <a:t>•  -&gt; Southport has the comparative advantage in WHEAT</a:t>
            </a:r>
          </a:p>
          <a:p>
            <a:pPr algn="l">
              <a:spcAft>
                <a:spcPts val="1000"/>
              </a:spcAft>
            </a:pPr>
            <a:r>
              <a:rPr sz="2200">
                <a:solidFill>
                  <a:srgbClr val="333333"/>
                </a:solidFill>
                <a:latin typeface="Arial"/>
              </a:rPr>
              <a:t>•  Rule: always divide (given up) / (gained); state cost in the OTHER good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CAN THEY AGREE ON A PRICE?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THE MUTUALLY BENEFICIAL RANGE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Between 2 and 3 wheat per cloth</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BEFORE TRADE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32 WHEAT, 8 CLOTH / 36 WHEAT, 12 CLOTH</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Each country makes some of both goods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