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Last week every note got a where — an exact address like F sharp 4. This week every note gets a when. Make the claim before anything else: you already keep excellent time. Every person in this room has locked into a groove, felt a bandmate rush, nodded on the right beats of a song they'd never analyzed. That's real skill, already installed. Unit 2 names it: the beat, five note values, time signatures, counting syllables, dots, and ties. By the end of the week they'll write down a groove they hear and watch a neighbor play it back from the page. Same spine as always: ear first, name second, page third.</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augmentation dot adds half the note's own value — its own, not half a beat, not one beat. Work three out loud: dotted half is two plus one, three beats. Dotted quarter is one plus a half, one and a half beats. Dotted eighth: three quarters of a beat. Then name the trap explicitly: most people meet the dot on a half note first, where the added value happens to equal one beat, and they wrongly memorize 'dot adds a beat.' Then every dotted-quarter groove — which is most grooves — comes out wrong. The dot is a percentage, not a flat fee. Say that twice.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tie joins two notes of the same pitch into one unbroken sound: attack once, add the lengths. A quarter tied to a quarter is one two-beat sound; a quarter tied to an eighth is one and a half beats with a single attack. Ties do two jobs dots can't: they hold sound across a barline — the only legal way — and they build lengths no single dotted value spells. Then draw the line that saves headaches later: a slur is the same curve shape connecting different pitches, and every note under a slur still sounds. Same-pitch curve, tie; different-pitch curve, slur. Check the noteheads.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Sing the opening of Amazing Grace and feel where the big landing is: a-MA-zing. That first syllable happens before the downbeat — a pickup, formally an anacrusis. Then show the bookkeeping on the slide: the pickup's beat is borrowed from the final bar, so a one-beat pickup in three-four leaves a two-beat last bar, and the two of them together make exactly one full measure. The books always balance. When counting a pickup in, treat the missing beats as silence: feel one, two, and sing on three. Bands already do this instinctively every time someone counts off 'and-a-one.'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page conventions, fast. Stems: below the middle line they point up on the right; above it, down on the left; on the middle line, either — down is usual. Flags: one for eighths, two for sixteenths. Beams: when flagged notes share a beat, their flags merge into one thick line, grouped by beat so the reader's eye finds the grid instantly. Now the fact to carve in stone: beams change nothing about the sound. Two beamed eighths and two flagged eighths are played identically. Beaming is typography — spaces between words. It serves the reader; the ears never hear it.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AI-critique moment, live on the projector. Paste into a chatbot: in four-four, how many beats does a dotted quarter note last, one sentence. Read the answer with the room. There's a fair chance it says two beats — the exact dot-adds-a-beat error we just killed — or it waffles. Let the room catch it and correct it: one plus a half, one and a half beats. If the bot gets it right, push once more: ask it whether a measure of three-four must contain three quarter notes, and watch. The posture for the whole term: the tool drafts, you re-add the bar. This week's tutorial audit grades exactly that.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the teaching day on the payoff, concretely. One: you can count a chart in and mean it — a real tempo, a real 'one two, one two three four,' and the band enters together. Two: you can hold a groove steady under a floating singer, because your grid doesn't negotiate. Three — the big one: the rhythm you worked out tonight gets written down, one bar on the back of a set list, so the second session's rehearsal plays what session 1's discovered. The same way twice. And when time drifts, you fix it with words: that hit is on the and of two. The studio drills the whole loop at speed.</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Same weekly shape as Unit 1 — walk it once and point out that it never changes: tutorial lands before the studio so the studio can build on it; everything else closes the end of the week night. Flag the assignment by name: Count It, Write It turns counting strings into written bars and repairs bars that don't add up — exactly session 1's bar math, coached. Flag the quiz rule again: fifteen minutes, one attempt, closed to AI, just you and the grid. And sell the second session properly: they'll write a bar of their own rhythm and a neighbor will play it back from the page, cold. That moment is the course thesis, performed.</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Send them out with the tease. Everything this week divided beats into twos and fours — clean, square, marching arithmetic. But their ears already know another world: beats that split into threes. It's the difference between a march and House of the Rising Sun, between a straight ballad and a 12/8 slow jam, between even eighths and a shuffle. Next unit names that whole family — compound meter, six-eight and its cousins, and a new set of counting syllables to speak it with. Tell the drummers and worship players this one's their home turf. Between now and then: chapter, tutorial by the end of the week at eight, and bring hands ready to clap.</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Start a groove at the drum or the piano lid and say nothing. Within seconds, feet move and heads nod — point it out loudly. Nobody handed out a schedule of when to tap; their bodies found the grid alone. Then clap a two-bar pattern and have the room clap it back. They'll nail it, no paper anywhere. That's the whole argument of the unit in ninety seconds: the hearing and the feeling are already done. What's missing is a filing system — a way to write down what the foot knows so it survives until rehearsal. Make the promise: by the end of the week, one written bar, played back exactly by somebody else.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Keep a slow foot-tap going and talk over it in a deliberately uneven way. The tap never flinches; the talking dances around it. Name the two jobs: the pulse — the beat — is the steady, evenly spaced grid underneath; rhythm is everything that actually happens against it, long and short, on the tick and between ticks. Tempo is just the grid's speed. Then split the room: half taps the beat, half claps the rhythm of the Twinkle tune over it, and swap. Kill the misconception on the spot: the melody's rhythm is not the beat — the beat keeps going through held notes and through silence.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Five letters they met in the Unit 1 convention now go to work: whole, half, quarter, eighth, sixteenth. One rule builds the entire family: each value lasts exactly as long as two of the next one down. A whole is two halves, four quarters, eight eighths, sixteen sixteenths. Stress what the shapes do not promise: clock time. A quarter note isn't a second; it's half of a half note, and tempo decides everything else. That's why one written rhythm works as a ballad or a barn-burner. Every value also has a matching rest — the same length, in silence, and just as real. Silence is counted, never vibed.</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ladder once, top to bottom, then clap it against a steady beat: one whole note per bar, then two halves, four quarters, eight eighths. Same total time every bar — the notes just slice it finer. Have the room say the doubling rule back in their own words before moving on; it's the only arithmetic fact the whole family needs. Then point at the last line: rests are the family's shadow twins, equal lengths in silence. Bands fall apart on sloppy rests far more often than on sloppy notes, so treat a rest as a note you play by not playing.</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a steady beat and lean on every second tick — the room hears ONE-two. Lean on every third — instantly a waltz. Nothing changed but the grouping, and that grouping is meter. The page marks it with barlines, which fence the music into measures, and announces it once with the time signature. Read the two numbers as two separate promises: the top says how many beats per measure — that's the count. The bottom names which note value carries the beat: 4 means quarter, 2 means half, 8 means eighth. The bottom number is a note value, never something you count to. Two-two exists; you count it to two.</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misconception that costs the most points this week: three-four means three quarter notes in every bar. It doesn't. Three-four means three quarter-note beats of room, and you may furnish the room any way you like: three quarters, six eighths, one dotted half, a quarter plus a half rest. The signature sets the size of the space; it never dictates the furniture. This unlocks bar math, the week's superpower: add the values in any measure and the total must equal what the signature promises. A bar that doesn't add up is wrong before anyone plays a note — and they can catch it themselves, tonight.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Clap this bar first — always sound before symbol — then show the slide. One pitch on purpose: rhythm is the subject, so the note parks on B4 and the eye reads only time. Walk it left to right: a quarter owning beat 1, two eighths splitting beat 2 — say it as '2 and' — then a half note that lands on 3 and keeps ringing through 4 without a new attack. Now count the whole grid aloud while clapping only the attacks: one, two-and, three. Counting what you don't clap is the skill; the grid runs even where the notes don't.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Counting is how musicians say the grid out loud. Number the beats: one two three four. Split each beat in half and the halfway point is 'and' — one-and-two-and. Split each half again and every beat speaks four syllables: one-ee-and-uh. Drill a full bar of subdivision in tempo until it's easy, then point at the payoff: these syllables are exact addresses in time, the rhythmic siblings of F sharp 4. 'The hit is on the and of two' fixes in nine words what forty minutes of humming won't. The numbers restart at every barline — there is no five in four-four.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6400" b="1">
                <a:solidFill>
                  <a:srgbClr val="FFFFFF"/>
                </a:solidFill>
                <a:latin typeface="Calibri"/>
              </a:defRPr>
            </a:pPr>
            <a:r>
              <a:t>PULSE AND PAGE</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2</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You already keep time. We're going to write it down.</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 HALF OF</a:t>
            </a:r>
          </a:p>
          <a:p>
            <a:pPr algn="ctr">
              <a:defRPr sz="6400" b="1">
                <a:solidFill>
                  <a:srgbClr val="FFFFFF"/>
                </a:solidFill>
                <a:latin typeface="Calibri"/>
              </a:defRPr>
            </a:pPr>
            <a:r>
              <a:t>ITSELF</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DOT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q ~ q = ONE</a:t>
            </a:r>
          </a:p>
          <a:p>
            <a:pPr algn="ctr">
              <a:defRPr sz="6400" b="1">
                <a:solidFill>
                  <a:srgbClr val="FFFFFF"/>
                </a:solidFill>
                <a:latin typeface="Calibri"/>
              </a:defRPr>
            </a:pPr>
            <a:r>
              <a:t>SOUND</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TIE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STARTING BEFORE ONE</a:t>
            </a:r>
          </a:p>
        </p:txBody>
      </p:sp>
      <p:pic>
        <p:nvPicPr>
          <p:cNvPr id="4" name="Picture 3" descr="A 3/4 rhythm line on a repeated B4 beginning with a one-beat pickup note, then a full bar of three quarter notes, a full bar holding one dotted half note, and a short final bar of a single two-beat half note."/>
          <p:cNvPicPr>
            <a:picLocks noChangeAspect="1"/>
          </p:cNvPicPr>
          <p:nvPr/>
        </p:nvPicPr>
        <p:blipFill>
          <a:blip r:embed="rId2"/>
          <a:stretch>
            <a:fillRect/>
          </a:stretch>
        </p:blipFill>
        <p:spPr>
          <a:xfrm>
            <a:off x="1359724" y="2011680"/>
            <a:ext cx="9472246"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Pickup (1 beat) + final bar (2 beats) = one full measure</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BEAMS DON'T</a:t>
            </a:r>
          </a:p>
          <a:p>
            <a:pPr algn="ctr">
              <a:defRPr sz="5000" b="1">
                <a:solidFill>
                  <a:srgbClr val="FFFFFF"/>
                </a:solidFill>
                <a:latin typeface="Calibri"/>
              </a:defRPr>
            </a:pPr>
            <a:r>
              <a:t>CHANGE THE SOUND</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STEMS, FLAGS, BEAMS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1½, NOT 2</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ASK THE BOT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THE SAME WAY</a:t>
            </a:r>
          </a:p>
          <a:p>
            <a:pPr algn="ctr">
              <a:defRPr sz="6400" b="1">
                <a:solidFill>
                  <a:srgbClr val="FFFFFF"/>
                </a:solidFill>
                <a:latin typeface="Calibri"/>
              </a:defRPr>
            </a:pPr>
            <a:r>
              <a:t>TWICE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WHY THIS MAKES YOU A BETTER MUSICIAN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The work, in order</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THIS WEEK</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Read the Week 2 chapter — the value family and counting live there</a:t>
            </a:r>
          </a:p>
          <a:p>
            <a:pPr>
              <a:spcAft>
                <a:spcPts val="1000"/>
              </a:spcAft>
              <a:defRPr sz="2000">
                <a:solidFill>
                  <a:srgbClr val="1E2761"/>
                </a:solidFill>
                <a:latin typeface="Calibri"/>
              </a:defRPr>
            </a:pPr>
            <a:r>
              <a:t>•  Tutorial 2 + AI audit · 10 pts · due Thu the pre-studio deadline</a:t>
            </a:r>
          </a:p>
          <a:p>
            <a:pPr>
              <a:spcAft>
                <a:spcPts val="1000"/>
              </a:spcAft>
              <a:defRPr sz="2000">
                <a:solidFill>
                  <a:srgbClr val="1E2761"/>
                </a:solidFill>
                <a:latin typeface="Calibri"/>
              </a:defRPr>
            </a:pPr>
            <a:r>
              <a:t>•  Studio: Groove transcription · 20 pts · the second session, in session</a:t>
            </a:r>
          </a:p>
          <a:p>
            <a:pPr>
              <a:spcAft>
                <a:spcPts val="1000"/>
              </a:spcAft>
              <a:defRPr sz="2000">
                <a:solidFill>
                  <a:srgbClr val="1E2761"/>
                </a:solidFill>
                <a:latin typeface="Calibri"/>
              </a:defRPr>
            </a:pPr>
            <a:r>
              <a:t>•  Practice set with your AI coach · 5 pts · the end of the week</a:t>
            </a:r>
          </a:p>
          <a:p>
            <a:pPr>
              <a:spcAft>
                <a:spcPts val="1000"/>
              </a:spcAft>
              <a:defRPr sz="2000">
                <a:solidFill>
                  <a:srgbClr val="1E2761"/>
                </a:solidFill>
                <a:latin typeface="Calibri"/>
              </a:defRPr>
            </a:pPr>
            <a:r>
              <a:t>•  Quiz — 15 minutes, closed to AI · 10 pts · the end of the week</a:t>
            </a:r>
          </a:p>
          <a:p>
            <a:pPr>
              <a:spcAft>
                <a:spcPts val="1000"/>
              </a:spcAft>
              <a:defRPr sz="2000">
                <a:solidFill>
                  <a:srgbClr val="1E2761"/>
                </a:solidFill>
                <a:latin typeface="Calibri"/>
              </a:defRPr>
            </a:pPr>
            <a:r>
              <a:t>•  Discussion: Your Foot Already Knows · 10 pts · the end of the week</a:t>
            </a:r>
          </a:p>
          <a:p>
            <a:pPr>
              <a:spcAft>
                <a:spcPts val="1000"/>
              </a:spcAft>
              <a:defRPr sz="2000">
                <a:solidFill>
                  <a:srgbClr val="1E2761"/>
                </a:solidFill>
                <a:latin typeface="Calibri"/>
              </a:defRPr>
            </a:pPr>
            <a:r>
              <a:t>•  Assignment: Count It, Write It · 100 pts · the end of the week</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DIVIDING</a:t>
            </a:r>
          </a:p>
          <a:p>
            <a:pPr algn="ctr">
              <a:defRPr sz="8000" b="1">
                <a:solidFill>
                  <a:srgbClr val="FFFFFF"/>
                </a:solidFill>
                <a:latin typeface="Calibri"/>
              </a:defRPr>
            </a:pPr>
            <a:r>
              <a:t>THE BEAT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17</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TAP.</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BEFORE ANY NAMES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PULSE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JOBS, ONE SONG</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RHYTHM</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w  h  q  e  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FIVE SHAPES, ONE RULE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Each value = two of the next</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VALUE FAMILY</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whole (w) = 2 halves = 4 quarters = 8 eighths = 16 sixteenths</a:t>
            </a:r>
          </a:p>
          <a:p>
            <a:pPr>
              <a:spcAft>
                <a:spcPts val="1000"/>
              </a:spcAft>
              <a:defRPr sz="2000">
                <a:solidFill>
                  <a:srgbClr val="1E2761"/>
                </a:solidFill>
                <a:latin typeface="Calibri"/>
              </a:defRPr>
            </a:pPr>
            <a:r>
              <a:t>•  half (h) = 2 quarters — hollow head, with a stem</a:t>
            </a:r>
          </a:p>
          <a:p>
            <a:pPr>
              <a:spcAft>
                <a:spcPts val="1000"/>
              </a:spcAft>
              <a:defRPr sz="2000">
                <a:solidFill>
                  <a:srgbClr val="1E2761"/>
                </a:solidFill>
                <a:latin typeface="Calibri"/>
              </a:defRPr>
            </a:pPr>
            <a:r>
              <a:t>•  quarter (q) = 2 eighths — filled head</a:t>
            </a:r>
          </a:p>
          <a:p>
            <a:pPr>
              <a:spcAft>
                <a:spcPts val="1000"/>
              </a:spcAft>
              <a:defRPr sz="2000">
                <a:solidFill>
                  <a:srgbClr val="1E2761"/>
                </a:solidFill>
                <a:latin typeface="Calibri"/>
              </a:defRPr>
            </a:pPr>
            <a:r>
              <a:t>•  eighth (e) = 2 sixteenths — one flag, or a beam</a:t>
            </a:r>
          </a:p>
          <a:p>
            <a:pPr>
              <a:spcAft>
                <a:spcPts val="1000"/>
              </a:spcAft>
              <a:defRPr sz="2000">
                <a:solidFill>
                  <a:srgbClr val="1E2761"/>
                </a:solidFill>
                <a:latin typeface="Calibri"/>
              </a:defRPr>
            </a:pPr>
            <a:r>
              <a:t>•  every value has a rest of exactly the same length (qr, er …)</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3/4</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GRID GETS A GROUPING</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A LANDLORD,</a:t>
            </a:r>
          </a:p>
          <a:p>
            <a:pPr algn="ctr">
              <a:defRPr sz="5000" b="1">
                <a:solidFill>
                  <a:srgbClr val="FFFFFF"/>
                </a:solidFill>
                <a:latin typeface="Calibri"/>
              </a:defRPr>
            </a:pPr>
            <a:r>
              <a:t>NOT A DECORATOR</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THREE BEATS OF ROOM</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HEAR IT, THEN SEE IT</a:t>
            </a:r>
          </a:p>
        </p:txBody>
      </p:sp>
      <p:pic>
        <p:nvPicPr>
          <p:cNvPr id="4" name="Picture 3" descr="One measure of 4/4 on a repeated B4: a quarter note on beat 1, two beamed eighth notes splitting beat 2, and a half note held through beats 3 and 4."/>
          <p:cNvPicPr>
            <a:picLocks noChangeAspect="1"/>
          </p:cNvPicPr>
          <p:nvPr/>
        </p:nvPicPr>
        <p:blipFill>
          <a:blip r:embed="rId2"/>
          <a:stretch>
            <a:fillRect/>
          </a:stretch>
        </p:blipFill>
        <p:spPr>
          <a:xfrm>
            <a:off x="2922802" y="2011680"/>
            <a:ext cx="6346091"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Attacks: 1 · 2 &amp; · 3 — beat 4 rides inside the half note</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1 e &amp; a</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SPEAKING THE GRID</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