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Two units in, every note has an address and a length, and every bar has a count. Today we go one layer deeper: inside the beat itself. Here's the claim on the slide — every beat has an inside, and you already feel it. Every slow ballad you've swayed to, every shuffle you've nodded along with, every march you've walked to: your body filed them into two bins without asking permission. This week the bins get names, signatures, and a counting system, and by the end of the week you'll transcribe grooves by feel. Same ground rules as always: sound first, questions welcome mid-stream, the second session is for doing. Let's listen before we name anything.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Write six eighth notes twice. Bundle them three-plus-three: two rolling beats, 6/8, one-la-li-two-la-li. Bundle them two-plus-two-plus-two: three stepping beats, 3/4, one-and-two-and-three-and. Identical ingredients, different meal — and the difference is the meter. Clap both groupings over the same slow pulse and flip between them on cue; this flip is the studio in miniature. The page shows the bundling through beams; the body shows it through sway versus step. Connect it back to unit 1: this is the enharmonic lesson wearing rhythm clothes — same raw material, genuinely different identity, because organization is what the listener actually hears. Silent Night rolls; Down in the Valley steps.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a song lives in simple meter but wants one beat to roll. The triplet borrows compound division for exactly one beat: three notes, bracketed with a small three, in the time two of the same value normally take. The bookkeeping is the whole lesson: an eighth-note triplet fills one quarter-note beat exactly — the beat never stretches, the tempo never moves, the notes just get slightly smaller so three fit where two lived. Have the room tap beats while speaking tri-pl-et evenly inside one tap; the foot must not flinch. If the foot moves, the triplet is wrong. Mention the duplet in one breath — the mirror borrow, twos inside a compound beat — and move on.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Clap one-and-two-and-three-and-four-and with the beats loud; then clap the same grid accenting only the ands. The second version leans forward — everyone feels the push before it has a name. Syncopation: accent where the ear expected background — attacks between beats, a tie silencing the beat that should have been struck, a weak beat suddenly loud. It's the engine of ragtime, gospel, and most of everyone's playlist. Sing a phrase of Oh! Susanna and point at where the tune leans. Then connect last unit's tie to its real job: tie an and-note across the next beat and the beat arrives silent — that silence is the push.</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or clap the limp first: long-short, long-short — every blues the room has ever heard. Then show the page. One bar of 12/8: quarter-plus-eighth on each of the four beats. The quarter takes two-thirds of the beat, the eighth rides the last third — in our syllables, strike the number and li, let la stay silent inside the long note. That's the shuffle: compound division applied to a duple groove. Count it as a room with la whispered: one-la-LI-two-la-LI. Then the chart-reading wrinkle: most real charts won't write this out — next slide. For now, let them feel that the notation exactly captures the limp they already knew.</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working-musician secret: charts almost never write the long-short pairs out. Spelling quarter-eighth across two hundred bars is clutter, so the chart prints straight eighth notes and one word — Shuffle, or Swing — at the top, or just uses a 12/8 signature. Players apply the feel everywhere. Two consequences to say plainly. First: written-even doesn't always mean played-even — reading a chart includes reading its header. Second: when you transcribe a shuffle, you have a choice — write the feel literally in 12/8, or write straight eighths plus one word. Both are correct; the second is kinder to the reader. And the spacing is exact, not sloppy: the short note rides the last third, on li — drummers guard that placement with their lives.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teaching day on the payoff, concretely. One: the count-off. Whoever counts a song in owns its groove — a 12/8 ballad gets four rolling beats, a 6/8 hymn gets an honest two, a waltz gets three, and the band starts together in the right feel because your count told them the inside of the beat. Two: the shuffle conversation — straight or shuffled is asked on every bandstand, and you can now answer in one exact sentence. Three: reading — a glance at the signature tells your body the feel before you play a note. Four: your transcriptions now capture groove, not just pitches. The studio is all four at performance speed.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Same weekly shape as always — walk it once and flag what's special this week. The tutorial matters more than usual: this is the unit where chatbots fail loudest, confidently handing 6/8 six beats, and the scored audit step pays you for catching it against the vetted sheet. The studio splits the room into a living rhythm section, so the tutorial really does need to be done by eight. The assignment's finale is the recast — the same groove spelled in 2/4 with triplets and in 6/8 — which is the week's whole idea compressed into one exercise. Quiz stays closed to AI, fifteen minutes, just you and the beat. Logistics questions now, so the second session is all music.</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Send them out with the tease. Rhythm is now complete enough to carry the rest of the course: notes have addresses, lengths, and insides. Next unit we return to pitch and answer a question they've been sitting on since week one: why are the black keys grouped in twos and threes at all? The answer is one pattern — the major scale — and it generates all fifteen major keys, the key signatures at the front of every chart they'll ever read, and the circle of fifths, which is the closest thing music has to a map of everything. Same deal as always: they've been singing major scales their whole lives; next week we name what their ear already owns. Chapter, tutorial by the end of the week eight, ears session 1.</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two grooves at the piano, same tempo of big beats. First a march with even eighths inside; then the same pulse rolling, three little notes per beat. Tell the room: don't count, just move. Watch the bodies — they march the first one and rock the second, every single time. Then ask what changed, because the beat speed didn't. Someone will land on it: the inside changed. Write that word on the board and leave it there all morning. The promise for the week: by the end of the week you'll hear a groove, call twos or threes instantly, name the meter, and write it down so a drummer plays it back with the right feel.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Have everyone tap a slow beat on their knee. Keep it going and say ap-ple across each tap: the beat just split in two. Same taps, now straw-ber-ry: three equal parts, same beat. That's the entire distinction, performed before it's defined. Split in two: simple division — all of last unit lives there. Split in three: compound division — this week's new country. Warn against the two classic wrong turns right now: compound does not mean more beats, and it does not mean faster. It answers exactly one question — how does ONE beat divide? Run a quick call-and-response: you clap a division pattern, the room shouts twos or threes. It gets loud. Good.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notation puzzle. A compound beat holds three eighth notes. Which single note value equals three eighths? Walk the inventory: eighth is one, quarter is two, half is four. Plain values only double — nothing lands on three. But last unit's augmentation dot saves the day: a dotted quarter is a quarter plus half its value, two eighths plus one, exactly three. So compound meter's beat lives on a dotted note. Put the arithmetic on the board: dotted quarter equals three eighths. This is also why the signature can't name the beat directly — there's no digit for dotted quarter — so it names the division instead and trusts you to bundle by threes.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formula unlocks every compound signature: the top number counts divisions, divisions bundle three to a beat, so beats equal top divided by three. Six-eight: two beats, compound duple. Nine-eight: three beats, compound triple. Twelve-eight: four beats, compound quadruple. The beat unit in all three is the dotted quarter. Drill it fast around the room — call a signature, get beats and classification back — until nobody hesitates. Then kill the biggest misconception of the unit out loud: the top number is not a beat count. Nobody feels six in 6/8 at tempo; they feel two rolling beats. Counting in six is a slow-practice tactic, like walking through choreography — useful, temporary, never the meter's identity.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family on one screen — this is the reference card of the unit. Walk each row and attach a sound: 6/8 is the lullaby and the hymn that rocks; 9/8 is rarer, a waltz that rolls; 12/8 is the slow blues and half the gospel canon. Same beat unit everywhere, same syllables, just more beats as the top number grows. Point at the last line twice, because it decides quiz questions: the 8 on the bottom names the eighth-note division, not the beat. If students photograph one slide this week, it should be this one — tell them so, and pause long enough for the phones to come out.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Clap it before showing it — always sound before symbol. Then read the slide together. Bar one: six even eighths, and look at the beams doing the analysis for you — two groups of three, because beams bundle by beat and this meter's beats hold three eighths each. Bar two: the same skeleton with the insides removed, two dotted quarters, just the beats. Speak both bars as a room: one-la-li-two-la-li, then one … two. Same two-beat frame under both. This is the picture to hold all week: divisions on top, beats underneath, and the count telling you at every instant which layer you're on.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course syllables for compound division, locked for the whole term and shared with the paired aural-skills class: beat numbers on the beats, la on each beat's second eighth, li on its third. Nine-eight adds three-la-li; twelve-eight adds four-la-li. Echo-drill it: you speak a bar, the room echoes; then they clap divisions while speaking only the beat numbers; then swap. Say the provenance once, correctly: one-e-and-a is the traditional American band system; one-la-li is Eastman — McHose and Tibbs — whose own simple division is one-te-two-te. We deliberately pair the two systems because the syllables never collide: every syllable in this course points to exactly one spot in the beat.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Subdivision: split each of the three eighths in half and one beat holds six sixteenths. The syllables keep the division names in place — one, la, and li stay exactly where they were — and the ta's tuck into the gaps, precisely the way e and a tucked between one and ampersand last unit. Speak one beat slowly as a room: one-ta-la-ta-li-ta. Then speed it up until it turns into a drumroll and let them laugh. The design principle is worth thirty seconds: because the division syllables never move, a player can zoom between counting levels mid-phrase without getting lost. That's not an accident; that's why the system survives on bandstands.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5000" b="1">
                <a:solidFill>
                  <a:srgbClr val="FFFFFF"/>
                </a:solidFill>
                <a:latin typeface="Calibri"/>
              </a:defRPr>
            </a:pPr>
            <a:r>
              <a:t>DIVIDING THE BEAT</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3</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Every beat has an inside. You already feel it — this week we name it.</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6/8</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SAME SIX EIGHTHS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3/4</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THE TRIPLET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BORROWING A THREE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SYNCOPATION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ACCENT MOVES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TWO HALVES SHAKE HANDS</a:t>
            </a:r>
          </a:p>
        </p:txBody>
      </p:sp>
      <p:pic>
        <p:nvPicPr>
          <p:cNvPr id="4" name="Picture 3" descr="One bar of 12/8 on a single repeated pitch: four quarter-plus-eighth pairs, one long-short pair per beat — the shuffle pattern."/>
          <p:cNvPicPr>
            <a:picLocks noChangeAspect="1"/>
          </p:cNvPicPr>
          <p:nvPr/>
        </p:nvPicPr>
        <p:blipFill>
          <a:blip r:embed="rId2"/>
          <a:stretch>
            <a:fillRect/>
          </a:stretch>
        </p:blipFill>
        <p:spPr>
          <a:xfrm>
            <a:off x="1297201" y="2011680"/>
            <a:ext cx="9597292"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Long–short on every beat: 1 (la) li 2 (la) li 3 (la) li 4 (la) li</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"SHUFFLE"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HOW CHARTS SAY IT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BALLAD</a:t>
            </a:r>
          </a:p>
          <a:p>
            <a:pPr algn="ctr">
              <a:defRPr sz="6400" b="1">
                <a:solidFill>
                  <a:srgbClr val="FFFFFF"/>
                </a:solidFill>
                <a:latin typeface="Calibri"/>
              </a:defRPr>
            </a:pPr>
            <a:r>
              <a:t>OR WALTZ?</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3 chapter — the ÷3 rule lives there</a:t>
            </a:r>
          </a:p>
          <a:p>
            <a:pPr>
              <a:spcAft>
                <a:spcPts val="1000"/>
              </a:spcAft>
              <a:defRPr sz="2000">
                <a:solidFill>
                  <a:srgbClr val="1E2761"/>
                </a:solidFill>
                <a:latin typeface="Calibri"/>
              </a:defRPr>
            </a:pPr>
            <a:r>
              <a:t>•  Tutorial 3 + AI audit · 10 pts · due Thu the pre-studio deadline</a:t>
            </a:r>
          </a:p>
          <a:p>
            <a:pPr>
              <a:spcAft>
                <a:spcPts val="1000"/>
              </a:spcAft>
              <a:defRPr sz="2000">
                <a:solidFill>
                  <a:srgbClr val="1E2761"/>
                </a:solidFill>
                <a:latin typeface="Calibri"/>
              </a:defRPr>
            </a:pPr>
            <a:r>
              <a:t>•  Studio: The 6/8 Room · 20 pts · the second session, in session</a:t>
            </a:r>
          </a:p>
          <a:p>
            <a:pPr>
              <a:spcAft>
                <a:spcPts val="1000"/>
              </a:spcAft>
              <a:defRPr sz="2000">
                <a:solidFill>
                  <a:srgbClr val="1E2761"/>
                </a:solidFill>
                <a:latin typeface="Calibri"/>
              </a:defRPr>
            </a:pPr>
            <a:r>
              <a:t>•  Practice set with your AI coach · 5 pts · the end of the week</a:t>
            </a:r>
          </a:p>
          <a:p>
            <a:pPr>
              <a:spcAft>
                <a:spcPts val="1000"/>
              </a:spcAft>
              <a:defRPr sz="2000">
                <a:solidFill>
                  <a:srgbClr val="1E2761"/>
                </a:solidFill>
                <a:latin typeface="Calibri"/>
              </a:defRPr>
            </a:pPr>
            <a:r>
              <a:t>•  Quiz — 15 minutes, closed to AI · 10 pts · the end of the week</a:t>
            </a:r>
          </a:p>
          <a:p>
            <a:pPr>
              <a:spcAft>
                <a:spcPts val="1000"/>
              </a:spcAft>
              <a:defRPr sz="2000">
                <a:solidFill>
                  <a:srgbClr val="1E2761"/>
                </a:solidFill>
                <a:latin typeface="Calibri"/>
              </a:defRPr>
            </a:pPr>
            <a:r>
              <a:t>•  Discussion: Twos or Threes · 10 pts · the end of the week</a:t>
            </a:r>
          </a:p>
          <a:p>
            <a:pPr>
              <a:spcAft>
                <a:spcPts val="1000"/>
              </a:spcAft>
              <a:defRPr sz="2000">
                <a:solidFill>
                  <a:srgbClr val="1E2761"/>
                </a:solidFill>
                <a:latin typeface="Calibri"/>
              </a:defRPr>
            </a:pPr>
            <a:r>
              <a:t>•  Assignment: Recast the Groove · 100 pts · the end of the week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MAJOR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SWAY.</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IN TWO</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WAYS TO SPLIT A BEAT</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IN THREE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THE DOTTED QUARTER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A BEAT MADE OF THREE EIGHTHS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BEATS = TOP ÷ 3</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READING THE SIGNATURE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Three signatures, one beat unit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COMPOUND FAMILY</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6/8 — compound duple · 2 beats · counted 1 la li 2 la li</a:t>
            </a:r>
          </a:p>
          <a:p>
            <a:pPr>
              <a:spcAft>
                <a:spcPts val="1000"/>
              </a:spcAft>
              <a:defRPr sz="2000">
                <a:solidFill>
                  <a:srgbClr val="1E2761"/>
                </a:solidFill>
                <a:latin typeface="Calibri"/>
              </a:defRPr>
            </a:pPr>
            <a:r>
              <a:t>•  9/8 — compound triple · 3 beats · adds 3 la li</a:t>
            </a:r>
          </a:p>
          <a:p>
            <a:pPr>
              <a:spcAft>
                <a:spcPts val="1000"/>
              </a:spcAft>
              <a:defRPr sz="2000">
                <a:solidFill>
                  <a:srgbClr val="1E2761"/>
                </a:solidFill>
                <a:latin typeface="Calibri"/>
              </a:defRPr>
            </a:pPr>
            <a:r>
              <a:t>•  12/8 — compound quadruple · 4 beats · adds 4 la li</a:t>
            </a:r>
          </a:p>
          <a:p>
            <a:pPr>
              <a:spcAft>
                <a:spcPts val="1000"/>
              </a:spcAft>
              <a:defRPr sz="2000">
                <a:solidFill>
                  <a:srgbClr val="1E2761"/>
                </a:solidFill>
                <a:latin typeface="Calibri"/>
              </a:defRPr>
            </a:pPr>
            <a:r>
              <a:t>•  Beat unit in all three: the dotted quarter (= 3 eighths)</a:t>
            </a:r>
          </a:p>
          <a:p>
            <a:pPr>
              <a:spcAft>
                <a:spcPts val="1000"/>
              </a:spcAft>
              <a:defRPr sz="2000">
                <a:solidFill>
                  <a:srgbClr val="1E2761"/>
                </a:solidFill>
                <a:latin typeface="Calibri"/>
              </a:defRPr>
            </a:pPr>
            <a:r>
              <a:t>•  Bottom number names the division, never the beat</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wo bars of 6/8 on a single repeated pitch: a bar of six even eighth notes beamed in two groups of three, then a bar of two dotted quarter notes — the two beats by themselves."/>
          <p:cNvPicPr>
            <a:picLocks noChangeAspect="1"/>
          </p:cNvPicPr>
          <p:nvPr/>
        </p:nvPicPr>
        <p:blipFill>
          <a:blip r:embed="rId2"/>
          <a:stretch>
            <a:fillRect/>
          </a:stretch>
        </p:blipFill>
        <p:spPr>
          <a:xfrm>
            <a:off x="1295247" y="2011680"/>
            <a:ext cx="9601200" cy="3477834"/>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Six eighths, then just the beats: 1 la li 2 la li → 1 … 2 …</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1 la li 2 la li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COUNT THE SPLIT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1 ta la ta li ta</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WHEN IT SPLITS AGAIN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