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deck scripts the cumulative review block — run in week seven's second session, right after the studio — and it lives in the Week 8 module for self-review all midterm week. Open by naming the moment: seven units ago most of this room couldn't write down a note they heard. Now they spell keys, count compound meter, and name intervals by letter arithmetic. Say the frame out loud: this is a review, not new teaching, and the exam is certification, not audition. Everything on the paper is something they've already done out loud in this room. Set the pace: seven rapid unit beats, a trap wall, logistics, and out.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 the wall as call-and-response: read each trap, the room supplies the cure before you reveal it. These seven are where the exam's distractors come from — say that honestly, because it turns the wall into a treasure map. Give the first one its full ceremony: C4 to E-sharp-4 spans three letter names, so it's a third before anybody counts anything; five half steps stretch it to an augmented third. Counting piano keys is exactly how chatbots blow it, which is why the room can now out-spell the machine. If only one slide gets rehearsed all weekend, it's this one.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 pair if a keyboard is handy — the room hears one identical sound twice. Then point at the page: the first spelling climbs G to C-sharp, four letter names, an augmented fourth. The second climbs G to D-flat, five letter names, a diminished fifth. Same key under the finger, two different written intervals, and the exam grades the spelling, not the sound. This is units one, six, and seven shaking hands: enharmonic discipline from the first week, letter-first sizing from week six, the tritone's two names from week seven. One habit — letters commit first — answers all of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Pin the pair from the previous slide as pure recall: augmented fourth, four letter names; diminished fifth, five letter names. One sound, two intervals, two jobs — the spelling tells you which way the music leans. Quiz the room fast: six half steps above G4 spelled as an A4? C-sharp-5. Spelled as a d5? D-flat-5. Then generalize: any time two exam options sound the same, the item is testing whether you know they aren't the same — and the letters on the page have already decided. Sound gets you close; spelling gets you the two points.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Logistics, stated once and posted where they can reread it. One meeting next week — and it's the exam: fifty items at two points each, seventy-five minutes, which is a comfortable ninety seconds per item. It's on paper; answers use the same typed convention they've used all term, so nothing about the format is new. The room is closed to AI and devices — and remind them the prep tutorial is the mirror image: AI fully on their team right up to the door. After the exam, the debrief discussion opens and closes with the week. Questions about logistics now, so exam day holds zero surprises.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plan for a one-meeting week, prescribed like a set list. First: take the practice exam cold — no studying beforehand — because its job is diagnosis, and every item's feedback names the unit to revisit. Second: two short weekend sessions with the study guide, working only the flagged units, out loud, producing answers rather than recognizing them. Third: aim the prep tutorial's coach at the wobble — it drills weakest-first, heaviest-weighted units first. the evening before: one confidence pass if wanted, the trap wall out loud once, pack pencils, then stop. Sleep consolidates more theory than any midnight reread — say that as course policy, not a wellness slogan.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warm and mean it. Seven weeks ago a note was 'the high one.' Now the room gives it an address, places it in a key, names the interval it makes with its neighbor, and counts the bar it lives in — out loud, unassisted, twice a week since Week 1. The exam adds nothing new; it writes down what they already do. Say the course's sentence one more time: you already hear this — and for seven units running, you've named what you already knew. Exam day is the receipt. Bring your ears; they've been training for this since the first morning.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sentence of tease so the gate has a far side: after the exam, Foundations is certified and the course starts building with it — stacking the thirds they can now spell into chords, the ones their hands and ears have played for years. Everything in the back half runs on interval arithmetic, which is exactly what this exam certifies. Translation: studying for the exam is studying for the rest of the term. See them in the room — pencils, ears, and seven units of their own vocabulary.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the shape plainly and twice, because it's the week's most-asked question: week eight is exam week, with exactly one class meeting — and that meeting is the midterm. In class, seventy-five minutes, proctored, closed to AI and devices. That's why this review is happening now, a week early, and why the study guide, prep tutorial, and practice exam have been open since week six. Nobody should be discovering material this weekend — only polishing it. Point at the module: everything needed for the next five days is already posted, keyed, and free to retake.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Rapid recall, call-and-response: middle C's address? C4. One key below it? B3 — the odometer rolls at C, both directions. The two white-key half steps? E–F and B–C. Both spellings of the black key between F4 and G4? F-sharp-4 and G-flat-4 — same key, two written notes, never interchangeable on paper. That last sentence is the exam's favorite hunting ground, so land it: enharmonic means sounds alike, never equals. If the room hesitates on any of these, name the cure: the paper keyboard from week one still settles every argument.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Recall beats: the value tree — whole, half, quarter, eighth, sixteenth, each half the last. The dot adds half the note's own value: dotted half, three beats; dotted quarter, one and a half. The tie joins same-pitch notes into one sound and is the only way across a barline — and it is not a slur. Bar math is addition: every bar totals what the meter promises. Run one out loud: in three-four, dotted quarter plus eighth plus quarter — one-and-a-half plus a half plus one — exactly three. Simple meters classify duple, triple, quadruple, counted one-and-two-and.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compound family: six-eight, nine-eight, twelve-eight — two, three, and four beats, and the beat is the dotted quarter, worth exactly three eighths. Count a bar together: one-la-li-two-la-li. Then the trap the exam loves: six-eight is not three-four. Same six eighth notes, different bundles — three-plus-three rolls in two, two-plus-two-plus-two steps in three. Have the room sway one and step the other; the body votes before the brain does. Quick words-only recall on the rest: a triplet borrows three in the time of two; syncopation puts weight where the meter doesn't expect it.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display is the order of sharps; read backward it's the order of flats — B E A D G C F. Recall run: the major recipe, whole-whole-half-whole-whole-whole-half, every letter exactly once, all fifteen keys spellable, including the enharmonic pairs B and C-flat, F-sharp and G-flat, C-sharp and D-flat. Signatures are a fixed arrival order, never a shopping list. Reading them backward: last sharp plus a half step names the key; next-to-last flat names it on the flat side. The circle is one interval — the perfect fifth — applied over and over: nothing on it needs to be memorized on faith.</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relationships, then three forms. Relative shares a signature — G major and e minor; E major and c-sharp minor. Parallel shares only a tonic — D major and d minor. Never the same handshake. The forms: natural is the signature's own scale; harmonic raises the seventh — an accidental in the music, never in the signature; melodic raises six and seven going up and reverts coming down. And the naming rule the exam checks: a seventh degree a half step under the tonic is a leading tone; natural minor's whole-step seventh is the subtonic. Close with solfège: do re me fa sol le te, ti for harmonic, la-ti climbing.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two rulers, in the only legal order: size from letter distance first, quality from half steps second. G3 to B3: letters G-A-B, a third; four half steps, major. The ladders: perfectable sizes — unisons, fourths, fifths, octaves — run diminished, perfect, augmented; everything else runs diminished, minor, major, augmented. Inversion: sizes sum to nine, major flips minor, augmented flips diminished, perfect stays perfect — a minor third inverts to a major sixth. Below a note, letters still go first: a major sixth below E5 is G4. Then say the famous trap out loud — it gets the next two slides.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Compound intervals: simple size plus seven, quality unchanged — a tenth is a third in an octave coat; F3 up to A4 is a major tenth. The tritone: six half steps, one sound, two intervals — augmented fourth across four letter names, diminished fifth across five. Consonance and dissonance: octaves, fifths, thirds, sixths settle; seconds, sevenths, and the tritone lean; the perfect fourth is the honest exception — context-dependent, and against the bass in two-voice writing it leans and resolves. Leap-mapping in one line: every new note is a spellable distance from a note you already trust.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5000" b="1">
                <a:solidFill>
                  <a:srgbClr val="FFFFFF"/>
                </a:solidFill>
                <a:latin typeface="Calibri"/>
              </a:defRPr>
            </a:pPr>
            <a:r>
              <a:t>THE LITERACY GATE</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8</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Seven units, one language — certified this week. You already speak it.</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Seven favorite wrong answers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TRAP WALL</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C4→E♯4 called a P4 — letters first: it's an A3</a:t>
            </a:r>
          </a:p>
          <a:p>
            <a:pPr>
              <a:spcAft>
                <a:spcPts val="1000"/>
              </a:spcAft>
              <a:defRPr sz="2000">
                <a:solidFill>
                  <a:srgbClr val="1E2761"/>
                </a:solidFill>
                <a:latin typeface="Calibri"/>
              </a:defRPr>
            </a:pPr>
            <a:r>
              <a:t>•  "Enharmonic = equal" — sounds alike, NEVER equals</a:t>
            </a:r>
          </a:p>
          <a:p>
            <a:pPr>
              <a:spcAft>
                <a:spcPts val="1000"/>
              </a:spcAft>
              <a:defRPr sz="2000">
                <a:solidFill>
                  <a:srgbClr val="1E2761"/>
                </a:solidFill>
                <a:latin typeface="Calibri"/>
              </a:defRPr>
            </a:pPr>
            <a:r>
              <a:t>•  "The dot adds a beat" — it adds half the note's own value</a:t>
            </a:r>
          </a:p>
          <a:p>
            <a:pPr>
              <a:spcAft>
                <a:spcPts val="1000"/>
              </a:spcAft>
              <a:defRPr sz="2000">
                <a:solidFill>
                  <a:srgbClr val="1E2761"/>
                </a:solidFill>
                <a:latin typeface="Calibri"/>
              </a:defRPr>
            </a:pPr>
            <a:r>
              <a:t>•  "6/8 = 3/4" — two rolling beats vs. three stepping ones</a:t>
            </a:r>
          </a:p>
          <a:p>
            <a:pPr>
              <a:spcAft>
                <a:spcPts val="1000"/>
              </a:spcAft>
              <a:defRPr sz="2000">
                <a:solidFill>
                  <a:srgbClr val="1E2761"/>
                </a:solidFill>
                <a:latin typeface="Calibri"/>
              </a:defRPr>
            </a:pPr>
            <a:r>
              <a:t>•  A scale that repeats a letter — every letter exactly once</a:t>
            </a:r>
          </a:p>
          <a:p>
            <a:pPr>
              <a:spcAft>
                <a:spcPts val="1000"/>
              </a:spcAft>
              <a:defRPr sz="2000">
                <a:solidFill>
                  <a:srgbClr val="1E2761"/>
                </a:solidFill>
                <a:latin typeface="Calibri"/>
              </a:defRPr>
            </a:pPr>
            <a:r>
              <a:t>•  Signature order improvised — F C G D A E B · B E A D G C F</a:t>
            </a:r>
          </a:p>
          <a:p>
            <a:pPr>
              <a:spcAft>
                <a:spcPts val="1000"/>
              </a:spcAft>
              <a:defRPr sz="2000">
                <a:solidFill>
                  <a:srgbClr val="1E2761"/>
                </a:solidFill>
                <a:latin typeface="Calibri"/>
              </a:defRPr>
            </a:pPr>
            <a:r>
              <a:t>•  Interval size counted in piano keys — size lives in the letters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The six-half-step sound, spelled both ways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SOUND, TWO NAMES</a:t>
            </a:r>
          </a:p>
        </p:txBody>
      </p:sp>
      <p:pic>
        <p:nvPicPr>
          <p:cNvPr id="4" name="Picture 3" descr="Four whole notes on a treble staff in two pairs: first G4 rising to C-sharp-5 — four letter names, an augmented fourth — then the same G4 rising to D-flat-5 — five letter names, a diminished fifth. The two upper notes share one piano key."/>
          <p:cNvPicPr>
            <a:picLocks noChangeAspect="1"/>
          </p:cNvPicPr>
          <p:nvPr/>
        </p:nvPicPr>
        <p:blipFill>
          <a:blip r:embed="rId2"/>
          <a:stretch>
            <a:fillRect/>
          </a:stretch>
        </p:blipFill>
        <p:spPr>
          <a:xfrm>
            <a:off x="2922802" y="2011680"/>
            <a:ext cx="634609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G4→C♯5 = A4 · G4→D♭5 = d5 — one piano key upstairs, two written intervals.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A4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SIX-HALF-STEP ITCH</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d5</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Exam logistics — the whole kit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EXAM DAY, IN THE ROOM</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In class — the full 75 minutes, proctored</a:t>
            </a:r>
          </a:p>
          <a:p>
            <a:pPr>
              <a:spcAft>
                <a:spcPts val="1000"/>
              </a:spcAft>
              <a:defRPr sz="2000">
                <a:solidFill>
                  <a:srgbClr val="1E2761"/>
                </a:solidFill>
                <a:latin typeface="Calibri"/>
              </a:defRPr>
            </a:pPr>
            <a:r>
              <a:t>•  Paper exam · 50 items · 2 points each · 100 points</a:t>
            </a:r>
          </a:p>
          <a:p>
            <a:pPr>
              <a:spcAft>
                <a:spcPts val="1000"/>
              </a:spcAft>
              <a:defRPr sz="2000">
                <a:solidFill>
                  <a:srgbClr val="1E2761"/>
                </a:solidFill>
                <a:latin typeface="Calibri"/>
              </a:defRPr>
            </a:pPr>
            <a:r>
              <a:t>•  Answers in the typed convention: F#4, Bb3, "1 la li"</a:t>
            </a:r>
          </a:p>
          <a:p>
            <a:pPr>
              <a:spcAft>
                <a:spcPts val="1000"/>
              </a:spcAft>
              <a:defRPr sz="2000">
                <a:solidFill>
                  <a:srgbClr val="1E2761"/>
                </a:solidFill>
                <a:latin typeface="Calibri"/>
              </a:defRPr>
            </a:pPr>
            <a:r>
              <a:t>•  No staff-drawing — every item is answerable in text</a:t>
            </a:r>
          </a:p>
          <a:p>
            <a:pPr>
              <a:spcAft>
                <a:spcPts val="1000"/>
              </a:spcAft>
              <a:defRPr sz="2000">
                <a:solidFill>
                  <a:srgbClr val="1E2761"/>
                </a:solidFill>
                <a:latin typeface="Calibri"/>
              </a:defRPr>
            </a:pPr>
            <a:r>
              <a:t>•  Bring two sharpened pencils and an eraser</a:t>
            </a:r>
          </a:p>
          <a:p>
            <a:pPr>
              <a:spcAft>
                <a:spcPts val="1000"/>
              </a:spcAft>
              <a:defRPr sz="2000">
                <a:solidFill>
                  <a:srgbClr val="1E2761"/>
                </a:solidFill>
                <a:latin typeface="Calibri"/>
              </a:defRPr>
            </a:pPr>
            <a:r>
              <a:t>•  No AI, no devices, no notes — phones silenced and away</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LITTLE + OFTEN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HOW TO REVIEW</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YOU ALREADY SPEAK THIS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YOU'RE READY</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TRIADS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AFTER THE GATE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ONE MEETING</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SHAPE OF THE WEEK</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C4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1 · THE MAP</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1 e &amp; a</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2 · PULSE AND PAGE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1 la li</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3 · DIVIDING THE BEAT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F C G D A E B</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4 · MAJOR</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THREE FORMS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5 · MINOR, THREE WAYS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LETTERS FIRST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6 · INTERVALS I</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SIMPLE + 7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UNIT 7 · INTERVALS II</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