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to Week 3 of Public Speaking. Last week we learned how to analyze and adapt to an audience. This week we tackle the planning step that shapes every speech: choosing and narrowing a topic, identifying the general purpose, writing a specific purpose statement, and crafting a clear thesis. Big question: How do I turn a broad interest into a focused, speakable message that is audience-centered and achievable in my time limit?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Where do topics come from? Three sources. SELF-INVENTORY: what do you already know, care about, or have experience with? Your own knowledge base is the most efficient starting point for a short speech. AUDIENCE INTEREST: what does this particular audience care about or need to know? Audience-centeredness (Week 2) starts at topic selection, not at delivery. THE OCCASION: what is the context? A class informative speech has different constraints than a workplace presentation or a wedding toast. How to narrow: use the funnel. Start broad, then apply four filters: PURPOSE (does this fit my general purpose?), AUDIENCE (will this audience care?), CONTEXT (is this appropriate for the occasion?), TIME (can I cover this meaningfully in my time limit?). Apply all four; stop when all four say yes.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Three misconceptions that show up constantly. (1) THE THESIS CAN BE A QUESTION. No. A thesis is always a declarative sentence that asserts something. 'What are the benefits of meal prep?' is a question, not a thesis. Fix: 'Meal prep saves time, money, and stress.' (2) THE TOPIC IS THE SAME AS THE THESIS. No. The topic is the subject (meal prep); the thesis is the claim (Meal prep saves time, money, and stress). Every speech has both. (3) A BROAD TOPIC IS FINE — I WILL NARROW AS I GO. Danger. A broad topic means unfocused research, a sprawling outline, and a speech that goes over time. Fix: nail the specific purpose and thesis before you spend a minute researching. If the specific purpose passes all four tests, you are ready to research. If it does not, revise it first.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week's AI-critique moment. Chatbots are actually useful for brainstorming and narrowing topics: paste a broad subject and ask the bot to suggest five specific angles. That is a legitimate use. But here is the risk: if you ask a chatbot to write your specific purpose statement or thesis, it will almost always give you something plausible-but-generic. The chatbot does not know your audience, your time limit, your specific knowledge, or the occasion. It will write a specific purpose that sounds fine but is not really shaped to your situation. Your job: use the chatbot's suggestions as raw material, then apply the four tests yourself. Does it cover one idea? Is it achievable in my time? Is it audience-centered? If any answer is no, revise. The chatbot drafts; you judge.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FAQ table for instructors. (1) Confuses specific purpose with thesis: specific purpose = infinitive phrase, planning tool; thesis = declarative sentence, spoken in the speech. (2) Thesis is a question: no — always a declarative assertion. (3) Topic is the same as thesis: no — topic is the subject; thesis is the claim about the subject. (4) Specific purpose covers two ideas: split it or pick the primary one. (5) Good speakers skip the specific purpose and go straight to research: this is a bad habit — a fuzzy specific purpose leads to unfocused research and a sprawling speech; write the specific purpose first, stress-test it, then research.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four-step planning process you will use for every speech this term. STEP 1: Name the broad topic from your self-inventory, audience interest, or the assignment. STEP 2: Narrow it with the four filters: purpose, audience, context, time. Stop when all four say yes. STEP 3: Write the specific purpose in the form 'To [inform/persuade] my audience [about/to] ___.' Apply the four tests: one idea? infinitive phrase? audience-centered? achievable in the time? Revise until all four pass. STEP 4: Convert the specific purpose into a thesis by writing a full declarative sentence that states the speech's main message. The thesis previews what the audience will hear. This four-step process is repeatable and fast. The first three speeches in this course you will probably spend 10–15 minutes on it; by Week 10 you will do it in 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week's discussion debate: 'Should you speak on what YOU care about, or what the AUDIENCE cares about?' — speaker passion vs. audience-centeredness. Both sides have real merit; the best answer is probably not an either/or. The assignment: take two topics, narrow each, and write a general purpose, specific purpose, and thesis for both; then classify and fix given flawed specific purpose statements. The Workshop: take a broad topic, narrow it, and write all three — then self-assess the written statements against the Workshop rubric and optionally record a 30-second thesis preview. Together these activities lock in the week's planning process before we move on to research next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Callback: this week's tool is the three-part planning sequence — general purpose, specific purpose, thesis — that organizes every speech for the rest of the term. Nail this now and every subsequent week gets easier. The week's graded work: Lecture Tutorial 3 (AI tutor, share-link), Quiz 3, Discussion 3 (speaker passion vs. audience-centeredness), Assignment 3 (two topics with full purpose-thesis progressions and purpose-statement classification), and Speech Workshop 3 (narrow a topic, write all three, self-assess, rehearsal-coach the thesis). Tease next week: now that you have a topic and a thesis, Week 4 asks: what evidence do you need, how do you find it, and how do you cite it honestly — including catching the chatbot's fabricated citations?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Hook. Ask students: has anyone ever sat down to write something and realized they had too much to say? The problem is almost never lack of ideas — it is the opposite: a topic so broad you could fill a semester with it. A speech on nutrition. A speech on climate. A speech on technology. Those are not topics; they are subjects. Today we learn the moves that take a subject and sharpen it into a speech. By the end you will have a three-part tool: general purpose, specific purpose, and thesis — and you will be able to write all three for any topic in a few minutes.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Every speech has three layers of intention, each more specific than the one before it. GENERAL PURPOSE: the broad category of what a speech aims to do — to inform, to persuade, or to entertain or mark an occasion. SPECIFIC PURPOSE: a single infinitive phrase that states exactly what you want the audience to learn, believe, or do (To inform my audience about…; To persuade my audience to…). THESIS or central idea: a full declarative sentence stating the speech's main message — this is what you actually say aloud in the speech. These three are not interchangeable and not optional. Every week in this course we will build from all three.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general purpose is the broadest label. TO INFORM: the speaker's goal is to build the audience's knowledge or understanding. TO PERSUADE: the goal is to influence the audience's beliefs, attitudes, values, or actions. TO ENTERTAIN OR MARK AN OCCASION: the goal is to mark a special moment, celebrate, roast, commemorate, or entertain (a wedding toast, a commencement address, an after-dinner speech). Most speeches you give in this course will be one of the first two. The distinction matters because it shapes every downstream decision: what counts as a good specific purpose, what evidence you use, and how you judge whether you succeeded. Classic confusion: 'informative' does NOT mean persuasive; informing an audience is teaching — no advocacy, no taking sides (we return to this in Week 11).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specific purpose is the workhorse of speech planning. It has a precise form: a SINGLE INFINITIVE PHRASE. 'To inform my audience about three strategies for affordable weekly meal prep.' 'To persuade my audience to schedule an annual physical exam.' Four tests for a well-formed specific purpose: (1) it is ONE idea, not two or three crammed together; (2) it is an INFINITIVE PHRASE, not a declarative sentence or a question; (3) it is AUDIENCE-CENTERED, mentioning what the audience will gain; (4) it is ACHIEVABLE in the time limit. If it fails any test, revise before you write a single word of the speech. The specific purpose does NOT appear verbatim in the speech — it is your planning tool; the thesis is what you say aloud.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three classic specific purpose failures. TOO BROAD: 'To inform my audience about nutrition.' — About nutrition how? What aspect? You could talk for a year. Fix: narrow to one aspect achievable in your time. TWO IDEAS: 'To inform my audience about meal prep AND the benefits of exercise.' — Split these into two different speeches. Fix: pick the one that matters most for this audience on this occasion. NOT AUDIENCE-CENTERED: 'I want to talk about meal prep.' — This is speaker-centered. Fix: rewrite to say what the audience will gain: 'To inform my audience about three strategies for affordable weekly meal prep.' Catching these three flaws is a quiz staple and a real-life speech saver. Before you spend an hour researching, spend five minutes stress-testing your specific purpose.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thesis, also called the central idea, is the speech's main message in one complete declarative sentence. Unlike the specific purpose, the thesis IS spoken aloud — typically at the end of the introduction. Key features: it is a FULL SENTENCE with a subject and a predicate (not a fragment, not a question, not a phrase); it states the MAIN MESSAGE the audience will take away; it is in PLAIN LANGUAGE the audience can follow. The classic distinction: specific purpose = the SPEAKER'S GOAL (what I want the audience to gain); thesis = the AUDIENCE'S TAKEAWAY (what the speech says). You need both. They are not interchangeable. A speech with only a specific purpose and no thesis has a plan but no message; a speech with only a thesis and no specific purpose has a message but no clear goal.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Side by side, so the distinction is crystal clear. SPECIFIC PURPOSE (infinitive phrase, speaker's goal, NOT spoken verbatim): 'To inform my audience about three strategies for affordable weekly meal prep.' THESIS (declarative sentence, the message, SPOKEN in the speech): 'Affordable meal prep comes down to planning around sales, batch cooking, and smart storage.' Notice: the specific purpose says what I am trying to DO; the thesis says what the speech SAYS. Another pair. SPECIFIC PURPOSE: 'To persuade my audience to schedule an annual physical exam.' THESIS: 'Scheduling one annual physical exam can catch problems early, reduce long-term costs, and give you peace of mind.' Same topic, same purpose — but the thesis is the spoken claim that organizes the whole speech. Drill this distinction; it is the number one quiz and exam confusion in this course.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Here is the complete worked progression for the week's model topic. BROAD TOPIC: nutrition. NARROWED TOPIC: budget meal prep for college students. GENERAL PURPOSE: to inform. SPECIFIC PURPOSE: 'To inform my audience about three strategies for affordable weekly meal prep.' THESIS: 'Affordable meal prep comes down to planning around sales, batch cooking, and smart storage.' Notice how each step gets more focused. The broad topic is a subject area; the narrowed topic is a slice of that area; the general purpose names the category; the specific purpose states the speaker's goal in one infinitive phrase; the thesis states the message in one declarative sentence. This progression is reusable for every speech you will give this term. Practice it now on a topic you know cold.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PUBLIC SPEAKING · COMM 1 · WEEK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Topic, Purpose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&amp; Thesis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From a broad idea to a clear, speakable message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806440"/>
            <a:ext cx="1036015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0">
                <a:solidFill>
                  <a:srgbClr val="6A74A8"/>
                </a:solidFill>
                <a:latin typeface="Arial"/>
              </a:rPr>
              <a:t>Silver Oak University (fictional sample) · Prof. Marchetti · Fall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BRAINSTORMING &amp; NARROWING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Self-inventory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Audience interest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Occasion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Where topics come from — and how to cut them down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MISCONCEPTIONS + CURES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Thesis is a question?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Topic = thesis?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Too broad is fine?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Three traps to avoid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TECHNOLOGY + 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The chatbot drafts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You judge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AI can narrow a topic — but can it write YOUR thesis?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INSTRUCTOR FAQ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Common stumbles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and quick cures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The top five confusions in Week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HOW-TO WALKTHROUGH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Four steps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any topic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A repeatable planning process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DISCUSSION + ASSIGNMENT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Passion vs.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audience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Debate + write your own purpose-thesis progression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THIS WEEK'S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From topic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to thesis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Tutorial 3 · Quiz 3 · Discussion 3 · Assignment 3 · Workshop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806440"/>
            <a:ext cx="1036015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0">
                <a:solidFill>
                  <a:srgbClr val="6A74A8"/>
                </a:solidFill>
                <a:latin typeface="Arial"/>
              </a:rPr>
              <a:t>Next week: research &amp; supporting materials — finding and citing evidence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HOOK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'Everything' is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too much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The most common first draft is also the worst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THE THREE PURPOSES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General · Specific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· Thesis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Three layers, each more focused than the last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GENERAL PURPOSE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To inform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To persuade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To entertain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The broadest level — pick 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THE SPECIFIC PURPOSE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One idea.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One infinitive.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Audience-centered.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"To _______ my audience about/to _______"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FLAWED SPECIFIC PURPOSES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Too broad?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Two ideas?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Not audience-centered?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Fix these before you write a word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THE THESIS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One declarative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sentence.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The message.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This is what you SAY in the speech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THESIS VS SPECIFIC PURPOSE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Purpose: to do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Thesis: the message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Infinitive phrase vs. declarative sentence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MODEL SPEECH MOMENT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The whole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progression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Broad topic → narrow → purpose → specific purpose → thesis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