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4. This week we trace the decade-long road that carried Britain and its American colonies from victorious allies to bitter antagonists. The Seven Years' War ends in 1763, Britain is drowning in debt, and Parliament reaches into colonial pockets — triggering a constitutional argument the empire cannot survive. Quick grading reminder: your grade rests mostly on coursework — tutorials, quizzes, workshops, discussions, and assignments. AI tools are approved for coursework; they are NOT permitted on the quiz, midterm, or final. One standing rule: never trust a chatbot's 'quotation' from a historical source without checking the original — we'll practice that habit in this week's Primary Source Workshop.</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Misconception 1: 'The colonists wanted independence from the start.' NOT true — through 1774 most colonial leaders argued for their rights as British subjects, not independence. Independence is the story of Week 5. Misconception 2: 'The Boston Tea Party was about tea being too expensive.' Actually the Tea Act LOWERED the price — the protest was about the PRINCIPLE of a parliamentary-imposed monopoly and the tax embedded in it. Misconception 3: 'The Stamp Act caused the Tea Party.' No — the Stamp Act was repealed in 1766. The Tea Party (1773) was a direct response to the Tea Act (1773). Keep the acts in order: Sugar → Stamp → Townshend → Tea → Coercive.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Before the next segment: turn to your neighbor and answer this question — you have 90 seconds. 'By 1774, was the conflict between Britain and the colonies fundamentally about MONEY (taxes and trade) or about CONSTITUTIONAL PRINCIPLE (who has the right to govern whom)?' Take a side and give one piece of evidence. Then we'll hear a few answers. There is no single right answer — historians debate it — but the best answers use evidence from the documents. This is exactly the kind of question you'll take on in this week's discussion.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Try this with any approved chatbot: ask for the exact wording of the phrase attributed to Patrick Henry during the Stamp Act debate — 'If this be treason, make the most of it.' Then ask the chatbot how certain it is that this is the exact wording, and where it is documented. The famous phrase is recorded only in an account written decades after the fact by William Wirt, who was not present; its authenticity is disputed. This is a perfect example of the AI-critique moment: chatbots routinely produce plausible-sounding quotations that either never existed or are paraphrased beyond recognition. In this week's Primary Source Workshop, you will use the ACTUAL text of the Stamp Act Congress's Declaration — verified against the Avalon archive — so you know you are quoting real history.</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nonimportation movement put women at the center of colonial resistance. The Daughters of Liberty organized spinning bees — collective events where women spun their own thread and wove their own cloth to replace boycotted British textiles. They refused to serve British tea, substituting herbal alternatives (called 'Liberty Tea'). These were not trivial acts: the textile trade was a major channel of British economic power over the colonies, and women's household purchasing decisions could make or break a boycott. Their participation shows that the road to revolution was not only a story of lawyers and assemblies — it was an organized, community-wide economic and political campaign.</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Work the list from top to bottom — each one builds on the last. The tutorial and practice exercises come before the quiz for a reason: they lock in the vocabulary and the chronology. The Primary Source Workshop is the heart of the week — you'll close-read the Stamp Act Congress's Declaration of Rights and Grievances (1765) using the Avalon archive link in the Workshop file. Reminder: AI is allowed for the tutorial, practice, discussion, assignment, and workshop's AI-critique moment — but NOT on the quiz. Everything is due Sunday, September 27, 11:59 p.m.</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Next week the argument turns into a war. Lexington and Concord (April 1775) opens the shooting; the Second Continental Congress convenes; Thomas Paine's Common Sense (January 1776) shifts the argument from rights to independence; and on July 4, 1776, the Declaration of Independence is adopted. Week 5's primary source is the Declaration itself — you'll close-read its second paragraph ('all men are created equal') and measure the gap between its ideals and the realities of slavery, women's exclusion, and Native nations. That gap IS the historiography of the Revolution, and it will be the core of Week 5's discussion. Come ready to argue.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Hold that question the whole week. The colonists themselves insisted they were defending rights they had always had as Englishmen — rights grounded in Magna Carta, the English Bill of Rights (1689), and a century of self-governance. Their opponents said Parliament was supreme and that 'virtual representation' was representation enough. By 1774 the gap between those two positions was unbridgeable. By the end of the week you should be able to argue both sides with evidence, and to decide for yourself which interpretation better fits the documents.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Seven Years' War (1756–63), called the French and Indian War in North America, was Britain's most expensive conflict to that point. The Treaty of Paris (1763) gave Britain French Canada and Florida — a staggering territorial gain — but also a staggering debt: roughly £130 million, and annual interest payments alone consumed a large share of the imperial budget. British officials concluded, reasonably by their own lights, that the American colonies — which had benefited most from French expulsion — ought to contribute to their own defense. Parliament's solution was to tax the colonists directly, for the first time in colonial history. What felt logical in London felt like tyranny in Boston.</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Memorize this sequence — Sugar, Stamp, Townshend, Tea, Coercive — because it IS the cause-and-effect chain of the Revolution. Each act provoked resistance; each resistance provoked a harsher response. The Stamp Act was the turning point: it was the first direct, internal tax Parliament had ever levied on the colonies, hitting lawyers, printers, merchants, and clergy — exactly the articulate, influential people who would write the pamphlets and lead the resistance. The Tea Act of 1773 gave the East India Company a monopoly that undercut colonial merchants even while lowering the price of tea; the Tea Party was a protest against the principle of taxation, not just the price.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colonists' core constitutional argument, stated in the Stamp Act Congress's Declaration of Rights and Grievances (October 19, 1765): 'That it is inseparably essential to the freedom of a people, and the undoubted right of Englishmen, that no taxes be imposed on them, but with their own consent, given personally, or by their representatives.' The argument was not original — it echoed English constitutional tradition going back to Magna Carta. What was new was its application to Parliament's authority over people who had no seats there. The colonists were not arguing for independence; they were arguing for the rights they believed they already possessed.</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Parliament's answer to 'no taxation without representation' was 'virtual representation': members of Parliament represented all British subjects, including those who had no vote. Many English towns sent no MP to Parliament, yet they paid taxes — why should the colonies be different? The colonists' reply: virtual representation was a fiction. Their own assemblies had taxed them for generations, with their actual consent. The English towns without MPs lived under the same laws; the colonists lived under entirely different conditions, 3,000 miles away, with no practical ability to elect anyone to Parliament. Ask yourself: whose logic do you find more persuasive, and on what grounds? That tension between two readings of English constitutional history IS the Road to Revolution.</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Stamp Act Congress convened in New York in October 1765 — delegates from nine colonies, the first inter-colonial meeting called by the colonies themselves (not the Crown). They issued the Declaration of Rights and Grievances: a measured, lawyerly document insisting on colonial rights as English rights. Two key arguments: (1) consent — 'no taxes be imposed on them, but with their own consent, given personally, or by their representatives'; (2) trial by jury — 'trial by jury is the inherent and invaluable right of every British subject in these colonies,' violated by Admiralty Courts that judged tax cases without juries. This is the document you will close-read in Primary Source Workshop 4.</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Colonial resistance followed a pattern of escalation. Nonimportation agreements — boycotts of British goods — were the colonists' primary economic weapon, organized largely by the Sons of Liberty (founded 1765) and the Daughters of Liberty (who spun their own thread and cloth to replace boycotted British textiles). The Stamp Act was repealed in 1766, partly because British merchants suffered from the boycotts. But Parliament simultaneously passed the Declaratory Act, asserting its right to legislate for the colonies 'in all cases whatsoever.' That line became the unbridgeable divide. By 1774, after the Tea Party and the Coercive Acts, delegates from twelve colonies met at the First Continental Congress — not yet calling for independence, but organizing collective resistance.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1763: Treaty of Paris ends Seven Years' War; Proclamation of 1763 limits westward expansion. 1764: Sugar Act — first revenue-raising act. 1765: Stamp Act — first direct internal tax; Stamp Act Congress issues Declaration of Rights and Grievances; Sons of Liberty form; colonial assemblies resist. 1766: Stamp Act repealed; Declaratory Act passed. 1767: Townshend Acts — new external taxes; boycotts resume. 1770: Boston Massacre (March 5) — five colonists killed; Townshend duties largely repealed except tea. 1773: Tea Act (May); Boston Tea Party (December 16) — 342 chests of tea dumped. 1774: Coercive Acts (spring); First Continental Congress (September–October). 1775: Lexington and Concord — the war begins.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4 OF 16 — HIST 1301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4800" b="1">
                <a:solidFill>
                  <a:srgbClr val="FFFFFF"/>
                </a:solidFill>
                <a:latin typeface="Arial"/>
              </a:rPr>
              <a:t>THE ROAD TO REVOLUTION</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Week 4 — Imperial Debt &amp; the Crisis of Taxation, 1763–1774</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MISCONCEPTIONS + CURES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WHAT STUDENTS GET WRONG</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Three classic confusions — fixed here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QUICK INTERACTION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8000" b="1">
                <a:solidFill>
                  <a:srgbClr val="FFFFFF"/>
                </a:solidFill>
                <a:latin typeface="Arial"/>
              </a:rPr>
              <a:t>YOU DECIDE</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One question — take a side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AI-CRITIQUE MOMENT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AUDIT THE AI</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History's classic chatbot failure — quotation fabrication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DAUGHTERS OF LIBERTY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WOMEN AND RESISTANCE</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Spinning bees, homespun cloth, and political power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Week 4 — What's Due</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Readings &amp; Resources (H) — links to key documents and context videos</a:t>
            </a:r>
          </a:p>
          <a:p>
            <a:pPr algn="l">
              <a:spcAft>
                <a:spcPts val="1000"/>
              </a:spcAft>
            </a:pPr>
            <a:r>
              <a:rPr sz="2200">
                <a:solidFill>
                  <a:srgbClr val="333333"/>
                </a:solidFill>
                <a:latin typeface="Arial"/>
              </a:rPr>
              <a:t>•  Lecture Tutorial 4 (C) — AI tutor: taxation crisis, constitutional argument, the acts in order</a:t>
            </a:r>
          </a:p>
          <a:p>
            <a:pPr algn="l">
              <a:spcAft>
                <a:spcPts val="1000"/>
              </a:spcAft>
            </a:pPr>
            <a:r>
              <a:rPr sz="2200">
                <a:solidFill>
                  <a:srgbClr val="333333"/>
                </a:solidFill>
                <a:latin typeface="Arial"/>
              </a:rPr>
              <a:t>•  Practice Exercises 4 (D) — quick reps before the quiz</a:t>
            </a:r>
          </a:p>
          <a:p>
            <a:pPr algn="l">
              <a:spcAft>
                <a:spcPts val="1000"/>
              </a:spcAft>
            </a:pPr>
            <a:r>
              <a:rPr sz="2200">
                <a:solidFill>
                  <a:srgbClr val="333333"/>
                </a:solidFill>
                <a:latin typeface="Arial"/>
              </a:rPr>
              <a:t>•  Primary Source Workshop 4 (P) — close-read Stamp Act Congress Declaration; 50 pts — Due Sun Sep 27</a:t>
            </a:r>
          </a:p>
          <a:p>
            <a:pPr algn="l">
              <a:spcAft>
                <a:spcPts val="1000"/>
              </a:spcAft>
            </a:pPr>
            <a:r>
              <a:rPr sz="2200">
                <a:solidFill>
                  <a:srgbClr val="333333"/>
                </a:solidFill>
                <a:latin typeface="Arial"/>
              </a:rPr>
              <a:t>•  Quiz 4 (F) — 10 items, auto-graded — Due Sun Sep 27</a:t>
            </a:r>
          </a:p>
          <a:p>
            <a:pPr algn="l">
              <a:spcAft>
                <a:spcPts val="1000"/>
              </a:spcAft>
            </a:pPr>
            <a:r>
              <a:rPr sz="2200">
                <a:solidFill>
                  <a:srgbClr val="333333"/>
                </a:solidFill>
                <a:latin typeface="Arial"/>
              </a:rPr>
              <a:t>•  Discussion 4 (G) — Were colonists defending old rights or inventing new ones? — Due Sun Sep 27</a:t>
            </a:r>
          </a:p>
          <a:p>
            <a:pPr algn="l">
              <a:spcAft>
                <a:spcPts val="1000"/>
              </a:spcAft>
            </a:pPr>
            <a:r>
              <a:rPr sz="2200">
                <a:solidFill>
                  <a:srgbClr val="333333"/>
                </a:solidFill>
                <a:latin typeface="Arial"/>
              </a:rPr>
              <a:t>•  Assignment 4 (I) — DBQ: colonists' constitutional claim from the 1765 Declaration — Due Sun Sep 27</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 — WEEK 5</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AMERICAN REVOLUTION</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Lexington → Declaration of Independence → Yorktown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WEEK'S BIG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RIGHTS OR REVOLUTION?</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Were the colonists defending old rights — or inventing new ones?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CONTEXT — 1763</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VICTORY AND DEBT</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The Seven Years' War reshapes the empire — and the budget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TAXATION CRISIS — IN ORDER</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Five Acts, One Crisis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Sugar Act (1764) — taxed molasses, extended Admiralty Court jurisdiction</a:t>
            </a:r>
          </a:p>
          <a:p>
            <a:pPr algn="l">
              <a:spcAft>
                <a:spcPts val="1000"/>
              </a:spcAft>
            </a:pPr>
            <a:r>
              <a:rPr sz="2200">
                <a:solidFill>
                  <a:srgbClr val="333333"/>
                </a:solidFill>
                <a:latin typeface="Arial"/>
              </a:rPr>
              <a:t>•  Stamp Act (1765) — first direct internal tax; stamps on legal docs, newspapers</a:t>
            </a:r>
          </a:p>
          <a:p>
            <a:pPr algn="l">
              <a:spcAft>
                <a:spcPts val="1000"/>
              </a:spcAft>
            </a:pPr>
            <a:r>
              <a:rPr sz="2200">
                <a:solidFill>
                  <a:srgbClr val="333333"/>
                </a:solidFill>
                <a:latin typeface="Arial"/>
              </a:rPr>
              <a:t>•  Townshend Acts (1767) — external duties on glass, paint, paper, tea</a:t>
            </a:r>
          </a:p>
          <a:p>
            <a:pPr algn="l">
              <a:spcAft>
                <a:spcPts val="1000"/>
              </a:spcAft>
            </a:pPr>
            <a:r>
              <a:rPr sz="2200">
                <a:solidFill>
                  <a:srgbClr val="333333"/>
                </a:solidFill>
                <a:latin typeface="Arial"/>
              </a:rPr>
              <a:t>•  Tea Act (1773) — East India Company monopoly; Boston Tea Party Dec 16, 1773</a:t>
            </a:r>
          </a:p>
          <a:p>
            <a:pPr algn="l">
              <a:spcAft>
                <a:spcPts val="1000"/>
              </a:spcAft>
            </a:pPr>
            <a:r>
              <a:rPr sz="2200">
                <a:solidFill>
                  <a:srgbClr val="333333"/>
                </a:solidFill>
                <a:latin typeface="Arial"/>
              </a:rPr>
              <a:t>•  Coercive / Intolerable Acts (1774) — punish Boston; trigger First Continental Congress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CONSTITUTIONAL ARGUMENT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NO TAXATION WITHOUT REPRESENTATION</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Consent of the governed — the hinge of the whole debate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THINK LIKE A HISTORIAN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VIRTUAL vs ACTUAL REPRESENTATION</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The argument Parliament made — and why the colonists rejected it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PRIMARY SOURCE THIS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STAMP ACT CONGRESS, 1765</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Declaration of Rights and Grievances — Oct. 19, 1765</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CAUSE AND EFFECT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RESISTANCE ESCALATES</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Boycotts → Sons of Liberty → Continental Congress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CHRONOLOGY WALKTHROUGH</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1763 → 1774</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From Treaty of Paris to the First Continental Congress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