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The revolution won independence — now comes the harder question: what government do you actually build? Your grade is mostly coursework: tutorials, quizzes, a discussion, an assignment, and this week's Primary Source Workshop on Federalist No. 10. AI is allowed on the coursework, NOT on quizzes, the midterm, or the final. This week you'll see how America's first government collapsed, how the Constitutional Convention built a new one in secret, and why the argument over ratification was one of the most important debates in American history. Big question all week: when the revolution was over, who should hold power — and how much?</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primary source for this week is Madison's Federalist No. 10, published November 22, 1787. Run it like a primary source: source it first — written by Madison, published under the pseudonym 'Publius,' to persuade New York voters to ratify the Constitution. Madison's central problem: FACTION. His verified definition: 'a number of citizens, whether amounting to a majority or a minority of the whole, who are united and actuated by some common impulse of passion, or of interest, adversed to the rights of other citizens, or to the permanent and aggregate interests of the community.' Majority faction is the biggest danger: using democratic power to oppress the minority. You cannot remove faction without destroying liberty — 'Liberty is to faction what air is to fire, an aliment without which it instantly expires.' So you have to control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Madison's counterintuitive solution — the heart of Federalist No. 10: a LARGE republic controls faction better than a small one. His exact words: 'Extend the sphere and you take in a greater variety of parties and interests; you make it less probable that a majority of the whole will have a common motive to invade the rights of other citizens.' In a small direct democracy, a majority faction easily forms and dominates. In a large republic, hundreds of competing factions make it nearly impossible for any one to build a national majority. Plus, elected representatives — rather than direct popular votes — filter passion and identify the true national interest. This is the argument Brutus No. 1 directly challenged.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Brutus No. 1, published October 18, 1787 — probably written by Robert Yates — made the opposite case. His key claim: 'History furnishes no example of a free republic anything like the extent of the United States.' Large territory, he argued, means government too distant from the people, representatives who can't really know their constituents, inevitable consolidation of power in the center, and loss of liberty. He cited ancient republics: Greece and Rome extended their territories and became tyrannies. This is the direct intellectual clash with Madison: Madison says large = safer; Brutus says large = doomed. Ask the class: what does two hundred years of American history suggest about which prediction was more accurate?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Constitution was ratified — New Hampshire was the ninth state, June 21, 1788. But ratification in key states (Virginia, New York, Massachusetts) came with explicit calls for a Bill of Rights. The Anti-Federalists had won a condition. Madison, initially skeptical that a Bill of Rights was necessary, drafted twelve amendments for the first Congress in 1789. Ten were ratified by the states in December 1791 — the Bill of Rights. Key amendments: First (speech, religion, press, assembly), Fourth (search and seizure), Fifth (due process), Tenth (reserved powers). The Tenth Amendment is the Anti-Federalists' structural legacy: a written statement that powers not granted to the federal government belong to the states and the people. Timeline to drill: Constitution ratified 1788; government begins 1789; Bill of Rights ratified 1791.</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week's AI-critique habit live. Paste to an approved chatbot: 'Who wrote Federalist No. 10, what is its main argument, and give me an exact quotation from it about faction?' Then CHECK its work against the real document at the Avalon Project (avalon.law.yale.edu/18th_century/fed10.asp). Chatbots make all three of these errors: (1) attributing No. 10 to Hamilton — wrong, it's Madison; (2) inventing quotations that aren't in the text; (3) confusing 'Federalists' in the ratification debate with the later Federalist Party. Your job: the tool drafts, YOU verify. This is what the Primary Source Workshop and the Assignment ask you to do — catch the model against the real document.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graded work. Lecture Tutorial 6 (~60–90 min) covers the Articles, Convention compromises, and the ratification debate. Quiz 6 (10 pts) is closed to AI — it will test Articles vs. Constitution, and the Federalist/Anti-Federalist distinction. Discussion 6 asks two hard questions: Were the Anti-Federalists right? And was the Three-Fifths Compromise a pragmatic necessity or a moral failure? Come ready to defend a position. Assignment 6 is a DBQ using Federalist No. 10 and a Brutus excerpt. Workshop 6 (50 pts) is the week's heart — read Federalist No. 10 before you start it. Everything closes Sunday, Oct 11.</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They built the government — now they have to run it. Hamilton proposes a national bank and a plan to pay off the war debt; Jefferson and Madison think that's unconstitutional; Washington has to decide. The Whiskey Rebellion of 1794 tests whether the new government can do what the Articles never could. And the first political parties — Federalists versus Democratic-Republicans — form around exactly the questions we've been arguing this week: how much power does the national government really have? Callback: the Articles couldn't keep order; the Constitution said it could. Week 7 is where we find out if that's true.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provocation: 'You've just won your independence. What's the one thing your new government absolutely must be able to do?' Take answers and let the room argue. Then land the context: the first Americans who had to answer that question got it badly wrong — and it nearly destroyed the republic before it started. The Articles of Confederation, ratified in March 1781, was America's first government. It was deliberately weak. After a decade of British overreach, nobody wanted a powerful central authority. But a weak government has its own dangers — as a rebellion in Massachusetts was about to show.</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each weakness once. No executive means no one to enforce laws or lead in a crisis. No federal courts means no way to resolve interstate disputes. No taxing power is the crippling one: Congress could only send 'requisitions' to states — essentially polite requests — which states routinely ignored. The result: war debts unpaid, veterans unpaid, foreign nations refusing to respect American treaties. One real achievement: the Northwest Ordinance of 1787, which set up a process for new states to enter the Union. But structurally, the government couldn't govern. Memory hook: 'The Articles gave Congress the power to ask. The Constitution gave Congress the power to act.'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catalyst: in the summer and fall of 1786, debt-burdened Massachusetts farmers — many of them Revolutionary War veterans — faced foreclosure on their farms. Courts were closing them down. Daniel Shays organized thousands of men who did two things: closed the courts to stop foreclosure hearings, and in January 1787 marched on the federal arsenal at Springfield. The national government under the Articles COULD NOT raise an army to respond. A privately funded militia put the rebellion down. The message was unmistakable: a government that cannot defend itself against a few thousand farmers is not much of a government. Shays didn't win, but he shook the political world.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Fifty-five delegates from twelve states — Rhode Island refused — gathered in Philadelphia in May 1787. Their official mandate: revise the Articles of Confederation. Their actual decision, made almost immediately: start over. They worked in secret through a long, hot summer, and produced the Constitution of the United States. The key figures: James Madison (Virginia) — often called the 'Father of the Constitution' for his preparation and influence; Alexander Hamilton (New York); Benjamin Franklin (Pennsylvania, the oldest at 81); George Washington, who presided but said little. Three delegates refused to sign the final document: George Mason and Edmund Randolph of Virginia, and Elbridge Gerry of Massachusetts.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each compromise: who was in dispute, what they settled, and what it means. The Great Compromise ended a deadlock between Virginia's population plan and New Jersey's equal-state plan with a two-house solution. The Three-Fifths Compromise settled how enslaved people would be counted — each counted as 3/5 of a person for House seats and direct taxes. Be clear about what this did: it gave slaveholding states more representatives — and thus more electoral votes — in proportion to the size of their enslaved population. This was structural political power for slaveholders. The 1808 clause gave the South twenty years before Congress could touch the international slave trade.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Constitution's two great structural innovations: separation of powers and federalism. Separation of powers divides authority among three branches — legislative (Congress makes law), executive (President enforces), judicial (courts interpret). Checks and balances let each branch restrain the others: the President can veto; Congress can override; the Senate confirms appointments; courts can strike down laws; Congress can impeach. Ask the class: why would the founders divide power this way? Answer: they'd just lived under a government (Britain's) where one branch dominated — and they'd read their Montesquieu, who argued that concentrated power always leads to tyranny.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Federalism is the second big structural move: divide power between the national and state governments. The Constitution lists Congress's enumerated powers in Article I, Section 8 (tax, borrow, coin money, regulate commerce, declare war, etc.). Powers not given to the national government are reserved to the states — made explicit by the Tenth Amendment (1791). The Supremacy Clause (Article VI) makes the Constitution and federal law supreme within their proper sphere. The key tension — how much power does 'the national government' actually have? — will drive American politics for the next two centuries. Spoiler: the boundaries have shifted dramatically over time.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Nine of thirteen states had to ratify. That required winning a public argument, fast. The Federalists produced 85 essays — The Federalist Papers — published in New York newspapers under the pseudonym 'Publius.' Their authors: Hamilton (the majority), Madison, and Jay. The Anti-Federalists were not a unified movement but a diverse chorus of voices: Patrick Henry gave thundering speeches in the Virginia convention; George Mason (who had refused to sign the Constitution) circulated objections; Robert Yates, writing as 'Brutus,' made the most systematic intellectual counter-case. Word-trap alert: 'Federalists' here (1787–88) means supporters of ratifying the Constitution — NOT Thomas Jefferson's later Democratic-Republican Party, and NOT the Federalist Party of the 1790s.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6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CONFEDERATION &amp; CONSTITUTION</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Week 6 - Building a Government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FEDERALIST NO. 10 · 1787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FACTION PROBLEM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LARGE-REPUBLIC ARGUMENT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EXTEND THE SPHERE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COUNTER-ARGUMENT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BRUTUS NO. 1</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ANTI-FEDERALISTS WIN SOMETHING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BILL OF RIGHTS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THE MACHINE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NEXT CLASS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6 — Articles, Convention, ratification debate (AI tutor)</a:t>
            </a:r>
          </a:p>
          <a:p>
            <a:pPr algn="l">
              <a:spcAft>
                <a:spcPts val="1000"/>
              </a:spcAft>
            </a:pPr>
            <a:r>
              <a:rPr sz="2200">
                <a:solidFill>
                  <a:srgbClr val="333333"/>
                </a:solidFill>
                <a:latin typeface="Arial"/>
              </a:rPr>
              <a:t>•  Quiz 6 — Articles vs. Constitution, Federalists vs. Anti-Federalists (closed to AI)</a:t>
            </a:r>
          </a:p>
          <a:p>
            <a:pPr algn="l">
              <a:spcAft>
                <a:spcPts val="1000"/>
              </a:spcAft>
            </a:pPr>
            <a:r>
              <a:rPr sz="2200">
                <a:solidFill>
                  <a:srgbClr val="333333"/>
                </a:solidFill>
                <a:latin typeface="Arial"/>
              </a:rPr>
              <a:t>•  Discussion 6 — Anti-Federalists &amp; the Three-Fifths Compromise</a:t>
            </a:r>
          </a:p>
          <a:p>
            <a:pPr algn="l">
              <a:spcAft>
                <a:spcPts val="1000"/>
              </a:spcAft>
            </a:pPr>
            <a:r>
              <a:rPr sz="2200">
                <a:solidFill>
                  <a:srgbClr val="333333"/>
                </a:solidFill>
                <a:latin typeface="Arial"/>
              </a:rPr>
              <a:t>•  Assignment 6 — DBQ: Federalist No. 10 vs. Brutus No. 1 (AI coach)</a:t>
            </a:r>
          </a:p>
          <a:p>
            <a:pPr algn="l">
              <a:spcAft>
                <a:spcPts val="1000"/>
              </a:spcAft>
            </a:pPr>
            <a:r>
              <a:rPr sz="2200">
                <a:solidFill>
                  <a:srgbClr val="333333"/>
                </a:solidFill>
                <a:latin typeface="Arial"/>
              </a:rPr>
              <a:t>•  Workshop 6 — Close-read Federalist No. 10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7 · THE NEW REPUBLIC</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NOW GOVERN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WHO HOLDS POWER?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AMERICA'S FIRST GOVERNMENT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ARTICLES (1781)</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No executive branch — no president, no enforcement</a:t>
            </a:r>
          </a:p>
          <a:p>
            <a:pPr algn="l">
              <a:spcAft>
                <a:spcPts val="1000"/>
              </a:spcAft>
            </a:pPr>
            <a:r>
              <a:rPr sz="2200">
                <a:solidFill>
                  <a:srgbClr val="333333"/>
                </a:solidFill>
                <a:latin typeface="Arial"/>
              </a:rPr>
              <a:t>•  No federal courts — no national judiciary</a:t>
            </a:r>
          </a:p>
          <a:p>
            <a:pPr algn="l">
              <a:spcAft>
                <a:spcPts val="1000"/>
              </a:spcAft>
            </a:pPr>
            <a:r>
              <a:rPr sz="2200">
                <a:solidFill>
                  <a:srgbClr val="333333"/>
                </a:solidFill>
                <a:latin typeface="Arial"/>
              </a:rPr>
              <a:t>•  No power to tax — Congress could only ask states for money</a:t>
            </a:r>
          </a:p>
          <a:p>
            <a:pPr algn="l">
              <a:spcAft>
                <a:spcPts val="1000"/>
              </a:spcAft>
            </a:pPr>
            <a:r>
              <a:rPr sz="2200">
                <a:solidFill>
                  <a:srgbClr val="333333"/>
                </a:solidFill>
                <a:latin typeface="Arial"/>
              </a:rPr>
              <a:t>•  No commerce regulation — states taxed each other's goods</a:t>
            </a:r>
          </a:p>
          <a:p>
            <a:pPr algn="l">
              <a:spcAft>
                <a:spcPts val="1000"/>
              </a:spcAft>
            </a:pPr>
            <a:r>
              <a:rPr sz="2200">
                <a:solidFill>
                  <a:srgbClr val="333333"/>
                </a:solidFill>
                <a:latin typeface="Arial"/>
              </a:rPr>
              <a:t>•  Amendment required unanimous agreement from all 13 states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CRISIS BREAKS OPEN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SHAYS' REBELLION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PHILADELPHIA · SUMMER 1787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CONVENTION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THREE BARGAINS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COMPROMISES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Great (Connecticut) Compromise — large vs. small states: bicameral Congress (House by population, Senate = 2 per state)</a:t>
            </a:r>
          </a:p>
          <a:p>
            <a:pPr algn="l">
              <a:spcAft>
                <a:spcPts val="1000"/>
              </a:spcAft>
            </a:pPr>
            <a:r>
              <a:rPr sz="2200">
                <a:solidFill>
                  <a:srgbClr val="333333"/>
                </a:solidFill>
                <a:latin typeface="Arial"/>
              </a:rPr>
              <a:t>•  Three-Fifths Compromise — enslaved persons counted as 3/5 for apportionment and direct taxation</a:t>
            </a:r>
          </a:p>
          <a:p>
            <a:pPr algn="l">
              <a:spcAft>
                <a:spcPts val="1000"/>
              </a:spcAft>
            </a:pPr>
            <a:r>
              <a:rPr sz="2200">
                <a:solidFill>
                  <a:srgbClr val="333333"/>
                </a:solidFill>
                <a:latin typeface="Arial"/>
              </a:rPr>
              <a:t>•  Slave-trade clause — Congress cannot ban the international slave trade until 1808</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STRUCTURE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SEPARATION OF POWERS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LEVELS OF GOVERNMENT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FEDERALISM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RATIFICATION FIGHT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FEDERALISTS vs. ANTI-FEDERALISTS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Federalists (Madison, Hamilton, Jay writing as 'Publius') — the Constitution fixes the Articles; large republic = safer</a:t>
            </a:r>
          </a:p>
          <a:p>
            <a:pPr algn="l">
              <a:spcAft>
                <a:spcPts val="1000"/>
              </a:spcAft>
            </a:pPr>
            <a:r>
              <a:rPr sz="2200">
                <a:solidFill>
                  <a:srgbClr val="333333"/>
                </a:solidFill>
                <a:latin typeface="Arial"/>
              </a:rPr>
              <a:t>•  The Federalist Papers: 85 essays, October 1787 – May 1788</a:t>
            </a:r>
          </a:p>
          <a:p>
            <a:pPr algn="l">
              <a:spcAft>
                <a:spcPts val="1000"/>
              </a:spcAft>
            </a:pPr>
            <a:r>
              <a:rPr sz="2200">
                <a:solidFill>
                  <a:srgbClr val="333333"/>
                </a:solidFill>
                <a:latin typeface="Arial"/>
              </a:rPr>
              <a:t>•  Anti-Federalists (Patrick Henry, George Mason, Brutus/Yates) — consolidated government will crush liberty; no Bill of Rights</a:t>
            </a:r>
          </a:p>
          <a:p>
            <a:pPr algn="l">
              <a:spcAft>
                <a:spcPts val="1000"/>
              </a:spcAft>
            </a:pPr>
            <a:r>
              <a:rPr sz="2200">
                <a:solidFill>
                  <a:srgbClr val="333333"/>
                </a:solidFill>
                <a:latin typeface="Arial"/>
              </a:rPr>
              <a:t>•  Ratified June 21, 1788 (New Hampshire = 9th state)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