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The Constitution was ratified — now someone has to actually run this government. Washington won the presidency unanimously in 1789. His Cabinet filled in immediately with two men who disagreed on almost everything: Alexander Hamilton at Treasury and Thomas Jefferson at State. Their conflict would split the country into its first political parties. Your grade is mostly coursework: tutorials, quizzes, discussions, assignments, and the Primary Source Workshop — all AI-allowed. Quiz, midterm, and final are closed to AI. This week we watch the republic navigate its first real crises: a debt plan, a tax rebellion, a foreign-policy firestorm, a war scare, and then — in the most surprising outcome of all — a peaceful handover of power. Big question: could the new nation hold together when the founders themselves disagreed so fiercely?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laws, passed 1798: the Naturalization Act extended the residency requirement for citizenship from 5 to 14 years; the Alien Friends Act let the president deport non-citizens deemed dangerous; the Alien Enemies Act let the president deport enemy-nation citizens in wartime; and the Sedition Act made it a crime to publish 'false, scandalous, and malicious writing' against the government, Congress, or president. Democratic-Republican newspaper editors were prosecuted. Jefferson and Madison secretly drafted the Kentucky and Virginia Resolutions, arguing the Acts were unconstitutional and that states could 'interpose' against such federal overreach. The Virginia Resolutions used the word 'interposition'; Jefferson's Kentucky draft initially used 'nullification' but that word was softened in the final version. The Resolutions gathered support from no other state — but they planted the seeds of states'-rights doctrine that would resurface for decades.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election of 1800 was one of the ugliest in American history — and one of the most important. The Federalist press called Jefferson an atheist and a Jacobin; the Democratic-Republican press called Adams a monarchist and a tyrant. But when the votes were counted, Jefferson and his running mate Aaron Burr each received 73 electoral votes — a tie. Under the original Constitution, the House of Representatives had to choose between them. Federalists briefly considered throwing their support behind Burr to deny Jefferson the presidency. Hamilton, who despised Burr, lobbied Federalists to vote for Jefferson. After 36 ballots, the House elected Jefferson on February 17, 1801. Jefferson took office March 4. John Adams had quietly left Washington before dawn — the only president to skip his successor's inauguration. But the power changed hands peacefully. That, and not the partisan fury, is what historians call the 'Revolution of 1800.'</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timeline once through, pulling out the cause-and-effect threads. Hamilton's financial plan → Whiskey Rebellion (domestic) + Bank constitutional debate. Jay Treaty (foreign) → French retaliation → XYZ Affair → Quasi-War → Alien and Sedition Acts → Virginia and Kentucky Resolutions → election of 1800. Notice how every foreign-policy crisis of the decade feeds directly into domestic political conflict. The timeline also shows Washington's Farewell Address sitting exactly at the hinge point: he looked back at the Whiskey Rebellion and the Jay Treaty crisis and issued warnings; then Adams had to live those warnings out immediately. And the endpoint — a democratic election resulting in peaceful power transfer to the opposition — was not guaranteed. That it happened is one of the republic's genuine founding achievements.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classic confusions for this era. First: Federalists (ratification, 1787–88) versus the Federalist Party (1790s) — these overlap but are not the same; Madison was in the first group and not the second. Second: Washington's warning against 'foreign entanglements' is often misquoted — he never used that exact phrase; the phrase is 'permanent alliances,' and he explicitly allowed for temporary alliances. Third: the Alien and Sedition Acts were a Federalist measure, NOT a Democratic-Republican one; Jefferson and Madison opposed them and wrote the resolutions against them. Fourth: the election of 1800 tied Jefferson and Burr — not Jefferson and Adams. Adams lost the Electoral College; the tie was between the two Democratic-Republican candidates (before the 12th Amendment fixed the running-mate problem). Each of these is a standard exam trap — name them, cure them, and move 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AI-critique moment live. Paste to an approved chatbot: 'Give me the exact quotation from Washington's Farewell Address about foreign entanglements and political parties.' Then check its answer against the actual text at the Avalon Project (avalon.law.yale.edu/18th_century/washing.asp). Three common AI errors on this source: (1) misquoting 'foreign entanglements' — a phrase that does not appear in the Address; the real phrase is 'permanent alliances'; (2) inventing a party-warning quote that sounds right but uses words Washington did not write; (3) misidentifying the Address as a speech Washington delivered in person — it was never given as a speech; it was published as a letter on September 19, 1796. Your job every week: the tool drafts, YOU verify against the primary source.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All Week 7 work is due Sunday, October 18, 11:59 p.m. The Primary Source Workshop is the heart of the week — work through Washington's Farewell Address using the four historian's moves. The Workshop also has the AI-critique moment: ask an approved chatbot for a quote from the Farewell Address, then check it against the real text at the Avalon Project. The Discussion asks whether political parties were a betrayal of the founding ideal or simply its inevitable result — use Washington's own warnings as evidence. The Assignment is a DBQ: use the Farewell Address to argue Washington's vision for the republic, and whether the nation — under Adams and then Jefferson — could actually follow it. Quiz 7 covers all the key figures, events, and dates from this week's lecture.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is Week 8: Midterm Review and Exam. We'll spend the first class session doing a cumulative sweep of Weeks 1 through 7 — from Indigenous North America and the Columbian Exchange through Hamilton and Jefferson and the Revolution of 1800. The exam covers Objectives 1 through 5: historical thinking; Indigenous America and contact; colonial society and slavery; the Revolution; and the Constitution and early republic. Study materials — the study guide, the exam-prep tutorial, and a practice exam — open with Week 8. The live midterm is closed to AI; bring only yourself. Come to Monday's class ready to argue about what mattered most from the first seven weeks — we'll use student questions to drive the review.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provocation: Washington was the one man everyone agreed on. But Washington couldn't govern forever — and in 1796 he chose not to try. The real question this week is not whether the republic survived Washington's presidency, but whether it could survive Washington's departure. The answer, as we'll see, was barely. Party politics exploded the moment Washington left the stage. Foreign crises pushed the country to the edge of war — twice, with two different enemies. And an incumbent president passed the presidency to his political opponent for the first time in history, without a shot fired. That 1800 transfer of power is still celebrated as one of America's founding accomplishments. But it was not inevitable. This week shows you why.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Hamilton's three-part plan clearly. The assumption of state debts was Hamilton's most controversial move: Virginia and South Carolina had already paid most of their debts and bristled at being taxed to cover New England's. The compromise: Hamilton agreed to place the new national capital on the Potomac River in exchange for Southern votes. The Bank of the United States chartered in 1791 sparked a constitutional battle. Jefferson argued the Constitution gave no explicit power to charter a bank — strict construction. Hamilton countered with the 'necessary and proper' clause — loose construction. Washington sided with Hamilton. The whiskey excise tax was politically explosive in western farming communities, where distilling was the only way to get grain to market profitably. That conflict would boil over within three years.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Washington hated parties. Jefferson claimed he did too. Neither man could stop them from forming around the fundamental question: what kind of country should this be? The Federalists, centered on Hamilton, wanted a strong central government, a national bank, manufacturing and commerce, loose constitutional construction, and close ties with Britain. The Democratic-Republicans, centered on Jefferson and Madison, wanted states' rights, agrarian economy, strict construction, and sympathy with revolutionary France. These were not just policy differences — they were visions of what 'republic' meant. By the mid-1790s both men had resigned from Washington's Cabinet, and the country had two organized, competing parties. Word trap to nail: the 'Federalists' who supported the Constitution in 1787 overlap heavily with the Federalist Party of the 1790s, but they are not exactly the same. Madison, who co-wrote the Federalist Papers, ended up a Democratic-Republican. Always anchor your students in the decade.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1794 western Pennsylvania farmers, many of them Revolutionary War veterans, refused to pay Hamilton's whiskey excise tax. The tax fell hardest on small distillers — for them, whiskey was essentially a form of currency. Protests escalated to armed resistance; tax collectors were tarred and feathered. Washington's response was dramatic and deliberate: he called up 13,000 federal militia — larger than most Continental Army forces — and personally rode out with them. Washington and Hamilton accompanied the force west. The rebellion melted away without a pitched battle, and two ringleaders were convicted of treason before being pardoned. The lesson for the republic: the new federal government had exactly what the Articles of Confederation government had lacked — the power to enforce its own laws with force. But Democratic-Republicans saw it as federal overreach and an assault on ordinary farmers.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Europe exploded into war after France's 1789 revolution. Britain and France were at war by 1793; both sides began seizing American ships. The question for Washington: honor the 1778 French alliance — which could mean war with Britain — or stay out? Washington issued the Neutrality Proclamation of 1793, declaring the United States would remain impartial. Jefferson, who saw France as a sister republic fighting tyranny, resigned from the Cabinet partly over this. Then in 1794 Washington sent Chief Justice John Jay to London to resolve the British seizures. The Jay Treaty, signed in 1795 and barely ratified by the Senate, got Britain out of the Northwest Territory forts it had refused to vacate since 1783 — but failed to stop British impressment of American sailors or compensate merchants for seized ships. Democratic-Republicans were furious; Federalists called it the best deal available. Jay's effigy was burned in the streets. The French, angered that their treaty partner had now signed with their enemy, began seizing American ships too.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Washington's Farewell Address, published September 19, 1796 in the Philadelphia Daily American Advertiser, was written with Hamilton's help and was never delivered as a speech — it was always a published letter. Two warnings dominate: first, against political parties, which Washington called 'the baneful effects of the spirit of party' that 'kindles the animosity of one part against another, foments occasionally riot and insurrection.' Second, against 'permanent alliances': 'It is our true policy to steer clear of permanent alliances with any portion of the foreign world.' He was not calling for isolation — he acknowledged 'temporary alliances for extraordinary emergencies' were fine — but he warned against permanently entangling American interests with European rivalries. He also warned about sectionalism — the danger of one region dominating the others — and about excessive public debt. Each warning speaks directly to the crises he had just lived through.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sourcing moves. Author: George Washington, outgoing president. To whom: the American people — published as an open letter. When: September 1796, as he declined a third term. Purpose: to offer parting advice and justify his decision to leave. Point of view: a founder who had watched the republic nearly torn apart by party conflict and foreign-policy crisis warning against the forces he believed most threatened it. On parties: 'The alternate domination of one faction over another, sharpened by the spirit of revenge … is itself a frightful despotism.' On foreign policy: 'Why, by interweaving our destiny with that of any part of Europe, entangle our peace and prosperity in the toils of European ambition, rivalship, interest, humor or caprice?' Historical-accuracy gate: both passages are verified from the text published in the Daily American Advertiser / available at the Avalon Project (avalon.law.yale.edu/18th_century/washing.asp).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Adams won the 1796 election, becoming the first president to succeed Washington. Under the original Constitution, the runner-up became Vice President — so Adams's VP was Thomas Jefferson, his political opponent. (The 12th Amendment in 1804 fixed this.) The XYZ Affair erupted almost immediately: France, angered by the Jay Treaty, stopped recognizing U.S. neutrality. Adams sent three envoys; French agents (called X, Y, and Z in published dispatches) demanded a $250,000 bribe and a $12 million loan before talks could begin. Adams released the dispatches; war fever exploded. The Quasi-War — an undeclared naval conflict — ran from 1798 to 1800. In 1798, a Federalist-dominated Congress passed the Alien and Sedition Acts, restricting the rights of immigrants and making criticism of the government a crime. Federalists used the Acts to prosecute Democratic-Republican newspaper editors.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7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THE NEW REPUBLIC</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 7 - Washington, Hamilton, Adams &amp; the First Party System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1798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ALIEN &amp; SEDITION ACTS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ELECTION OF 1800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REVOLUTION OF 1800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CHRONOLOGY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NEW REPUBLIC 1789–1801</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1789 — Washington inaugurated; Hamilton named Secretary of Treasury</a:t>
            </a:r>
          </a:p>
          <a:p>
            <a:pPr algn="l">
              <a:spcAft>
                <a:spcPts val="1000"/>
              </a:spcAft>
            </a:pPr>
            <a:r>
              <a:rPr sz="2200">
                <a:solidFill>
                  <a:srgbClr val="333333"/>
                </a:solidFill>
                <a:latin typeface="Arial"/>
              </a:rPr>
              <a:t>•  1791 — Bank of the United States chartered; Bill of Rights ratified</a:t>
            </a:r>
          </a:p>
          <a:p>
            <a:pPr algn="l">
              <a:spcAft>
                <a:spcPts val="1000"/>
              </a:spcAft>
            </a:pPr>
            <a:r>
              <a:rPr sz="2200">
                <a:solidFill>
                  <a:srgbClr val="333333"/>
                </a:solidFill>
                <a:latin typeface="Arial"/>
              </a:rPr>
              <a:t>•  1794 — Whiskey Rebellion suppressed; Jay Treaty negotiated</a:t>
            </a:r>
          </a:p>
          <a:p>
            <a:pPr algn="l">
              <a:spcAft>
                <a:spcPts val="1000"/>
              </a:spcAft>
            </a:pPr>
            <a:r>
              <a:rPr sz="2200">
                <a:solidFill>
                  <a:srgbClr val="333333"/>
                </a:solidFill>
                <a:latin typeface="Arial"/>
              </a:rPr>
              <a:t>•  1795 — Jay Treaty ratified (barely)</a:t>
            </a:r>
          </a:p>
          <a:p>
            <a:pPr algn="l">
              <a:spcAft>
                <a:spcPts val="1000"/>
              </a:spcAft>
            </a:pPr>
            <a:r>
              <a:rPr sz="2200">
                <a:solidFill>
                  <a:srgbClr val="333333"/>
                </a:solidFill>
                <a:latin typeface="Arial"/>
              </a:rPr>
              <a:t>•  1796 — Washington's Farewell Address; Adams elected</a:t>
            </a:r>
          </a:p>
          <a:p>
            <a:pPr algn="l">
              <a:spcAft>
                <a:spcPts val="1000"/>
              </a:spcAft>
            </a:pPr>
            <a:r>
              <a:rPr sz="2200">
                <a:solidFill>
                  <a:srgbClr val="333333"/>
                </a:solidFill>
                <a:latin typeface="Arial"/>
              </a:rPr>
              <a:t>•  1797–98 — XYZ Affair; Quasi-War; Alien and Sedition Acts</a:t>
            </a:r>
          </a:p>
          <a:p>
            <a:pPr algn="l">
              <a:spcAft>
                <a:spcPts val="1000"/>
              </a:spcAft>
            </a:pPr>
            <a:r>
              <a:rPr sz="2200">
                <a:solidFill>
                  <a:srgbClr val="333333"/>
                </a:solidFill>
                <a:latin typeface="Arial"/>
              </a:rPr>
              <a:t>•  1798 — Virginia and Kentucky Resolutions</a:t>
            </a:r>
          </a:p>
          <a:p>
            <a:pPr algn="l">
              <a:spcAft>
                <a:spcPts val="1000"/>
              </a:spcAft>
            </a:pPr>
            <a:r>
              <a:rPr sz="2200">
                <a:solidFill>
                  <a:srgbClr val="333333"/>
                </a:solidFill>
                <a:latin typeface="Arial"/>
              </a:rPr>
              <a:t>•  1800 — Jefferson elected; 'Revolution of 1800' — peaceful transfer of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TO CURE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THE MACHINE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WEEK 7 ASSIGNMENTS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Primary Source Workshop 7 — Washington's Farewell Address (1796): source it, contextualize, close-read, corroborate; catch the AI's mistakes · 50 pts · due Sun Oct 18</a:t>
            </a:r>
          </a:p>
          <a:p>
            <a:pPr algn="l">
              <a:spcAft>
                <a:spcPts val="1000"/>
              </a:spcAft>
            </a:pPr>
            <a:r>
              <a:rPr sz="2200">
                <a:solidFill>
                  <a:srgbClr val="333333"/>
                </a:solidFill>
                <a:latin typeface="Arial"/>
              </a:rPr>
              <a:t>•  Quiz 7 — Federalists vs. Democratic-Republicans, Hamilton's plan, Whiskey Rebellion, Jay Treaty, XYZ Affair, Alien &amp; Sedition, election of 1800 · 10 pts · due Sun Oct 18</a:t>
            </a:r>
          </a:p>
          <a:p>
            <a:pPr algn="l">
              <a:spcAft>
                <a:spcPts val="1000"/>
              </a:spcAft>
            </a:pPr>
            <a:r>
              <a:rPr sz="2200">
                <a:solidFill>
                  <a:srgbClr val="333333"/>
                </a:solidFill>
                <a:latin typeface="Arial"/>
              </a:rPr>
              <a:t>•  Discussion 7 — Were political parties a betrayal of the founding or its natural result? · 20 pts · due Sun Oct 18</a:t>
            </a:r>
          </a:p>
          <a:p>
            <a:pPr algn="l">
              <a:spcAft>
                <a:spcPts val="1000"/>
              </a:spcAft>
            </a:pPr>
            <a:r>
              <a:rPr sz="2200">
                <a:solidFill>
                  <a:srgbClr val="333333"/>
                </a:solidFill>
                <a:latin typeface="Arial"/>
              </a:rPr>
              <a:t>•  Assignment 7 — DBQ: Farewell Address + Washington's vision · 100 pts · due Sun Oct 18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CAN IT HOLD?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HAMILTON'S FINANCIAL PLAN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BUILDING CREDIT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Assumption — federal government assumes ~$25 million in state Revolutionary War debts</a:t>
            </a:r>
          </a:p>
          <a:p>
            <a:pPr algn="l">
              <a:spcAft>
                <a:spcPts val="1000"/>
              </a:spcAft>
            </a:pPr>
            <a:r>
              <a:rPr sz="2200">
                <a:solidFill>
                  <a:srgbClr val="333333"/>
                </a:solidFill>
                <a:latin typeface="Arial"/>
              </a:rPr>
              <a:t>•  Funding — issue new bonds to consolidate and pay off national debt at face value</a:t>
            </a:r>
          </a:p>
          <a:p>
            <a:pPr algn="l">
              <a:spcAft>
                <a:spcPts val="1000"/>
              </a:spcAft>
            </a:pPr>
            <a:r>
              <a:rPr sz="2200">
                <a:solidFill>
                  <a:srgbClr val="333333"/>
                </a:solidFill>
                <a:latin typeface="Arial"/>
              </a:rPr>
              <a:t>•  Bank of the United States — 20-year charter (1791), private + public; modeled on Bank of England</a:t>
            </a:r>
          </a:p>
          <a:p>
            <a:pPr algn="l">
              <a:spcAft>
                <a:spcPts val="1000"/>
              </a:spcAft>
            </a:pPr>
            <a:r>
              <a:rPr sz="2200">
                <a:solidFill>
                  <a:srgbClr val="333333"/>
                </a:solidFill>
                <a:latin typeface="Arial"/>
              </a:rPr>
              <a:t>•  Excise tax on whiskey — revenue for the plan; first domestic federal tax</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FEDERALISTS VS. DEMOCRATIC-REPUBLICANS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FIRST PARTY SYSTEM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1794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WHISKEY REBELLION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FOREIGN POLICY · 1793–1795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NEUTRALITY &amp; JAY TREATY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WASHINGTON STEPS DOWN · 1796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FAREWELL ADDRESS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PRIMARY SOURCE · SEPT. 19, 1796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FAREWELL ADDRESS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JOHN ADAMS · 1797–1801</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PRESIDENT ADAMS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Wins 1796 election — first contested presidential election; Jefferson becomes VP</a:t>
            </a:r>
          </a:p>
          <a:p>
            <a:pPr algn="l">
              <a:spcAft>
                <a:spcPts val="1000"/>
              </a:spcAft>
            </a:pPr>
            <a:r>
              <a:rPr sz="2200">
                <a:solidFill>
                  <a:srgbClr val="333333"/>
                </a:solidFill>
                <a:latin typeface="Arial"/>
              </a:rPr>
              <a:t>•  XYZ Affair (1797–98) — French agents demand bribes; 'Millions for defense, not a cent for tribute'</a:t>
            </a:r>
          </a:p>
          <a:p>
            <a:pPr algn="l">
              <a:spcAft>
                <a:spcPts val="1000"/>
              </a:spcAft>
            </a:pPr>
            <a:r>
              <a:rPr sz="2200">
                <a:solidFill>
                  <a:srgbClr val="333333"/>
                </a:solidFill>
                <a:latin typeface="Arial"/>
              </a:rPr>
              <a:t>•  Quasi-War with France (undeclared naval conflict, 1798–1800)</a:t>
            </a:r>
          </a:p>
          <a:p>
            <a:pPr algn="l">
              <a:spcAft>
                <a:spcPts val="1000"/>
              </a:spcAft>
            </a:pPr>
            <a:r>
              <a:rPr sz="2200">
                <a:solidFill>
                  <a:srgbClr val="333333"/>
                </a:solidFill>
                <a:latin typeface="Arial"/>
              </a:rPr>
              <a:t>•  Alien and Sedition Acts (1798) — restrict immigration, criminalize criticism of the government</a:t>
            </a:r>
          </a:p>
          <a:p>
            <a:pPr algn="l">
              <a:spcAft>
                <a:spcPts val="1000"/>
              </a:spcAft>
            </a:pPr>
            <a:r>
              <a:rPr sz="2200">
                <a:solidFill>
                  <a:srgbClr val="333333"/>
                </a:solidFill>
                <a:latin typeface="Arial"/>
              </a:rPr>
              <a:t>•  Convention of 1800 — Adams ends the Quasi-War; Federalists furious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