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11. This week we follow the ambition and the cost of Manifest Destiny: from O'Sullivan's 1845 phrase to the Mexican War, the Treaty of Guadalupe Hidalgo, and the Wilmot Proviso that reopened the slavery question. Grading in this course is mostly coursework — tutorials, workshops, quiz, discussion, and the assignment. These are AI-allowed; exams are not. Use your approved chatbot to learn and practice, then close it for the quiz. Today: what did Manifest Destiny claim to justify — and what did it hide?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David Wilmot, a Pennsylvania Democrat, introduced his proviso on August 8, 1846 — before the war was over — as a rider to an appropriations bill. Its language: 'neither slavery nor involuntary servitude shall ever exist in any part of [territory acquired from Mexico], except for crime.' It echoed the Northwest Ordinance (1787). The Proviso passed the House repeatedly: free states had more seats (population-based representation). The Senate blocked it every time: slave and free states had equal votes, and southern senators would not allow it. It never became law. But it defined the terms of the next decade: would slavery extend into the new territories?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sequence is load-bearing. Texas comes before the war; the Oregon Treaty (Britain) runs in parallel with the Mexico war; the Wilmot Proviso appears while the war is still being fought; Guadalupe Hidalgo closes the war but opens the crisis. Students often collapse these into one undifferentiated 'expansion.' The quiz and the workshop depend on keeping them distinct: different parties (Britain vs. Mexico), different mechanisms (treaty vs. joint resolution vs. peace treaty vs. congressional amendment), different political stakes.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Classic traps: (1) Manifest Destiny was a law or policy — NO, it was a cultural ideology coined by a newspaper editor; (2) Oregon was part of the war with Mexico — NO, it was a separate treaty with Britain concluded while the war was being fought; (3) the Wilmot Proviso banned slavery everywhere in the U.S. — NO, it proposed to ban slavery only in territory acquired from Mexico, and it never became law; (4) Lincoln opposed the war as a pacifist — NO, he voted to supply the troops while challenging the war's legal trigger (the 'spot' question). These are the four distractors that appear in the quiz.</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For the workshop: ask an approved chatbot for an exact O'Sullivan quotation from 'Annexation' (1845). Then check it against Teaching American History or the Bill of Rights Institute link. Most chatbots shorten the phrase — they drop the 'allotted by Providence for the free development' clause and present the shorter version as a direct quote. Some misname the publication or confuse this 1845 essay with O'Sullivan's 1839 essay 'The Great Nation of Futurity.' Some invent a second O'Sullivan quote. Catching any of these is full credit on the AI-critique step of the workshop. The lesson: political aphorisms are especially prone to paraphrase-as-quotation errors.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Everything is due Sunday November 15 at 11:59 p.m. Work the checklist in the Start Here page from top to bottom — the Tutorial gets you ready for the Workshop, the Workshop gets you ready for the Assignment, and the Quiz closes the week. The Discussion (initial post) is due Friday November 13 so your classmates have time to reply before Sunday. Start the Primary Source Workshop early — the AI-critique step takes longer than students expect the first time they do it carefully.</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land is settled; the question is not. Next week we follow what happens when the Wilmot Proviso fails and the country is left with a million square miles of territory and no agreed framework for whether slavery will go there. The Compromise of 1850 tries to hold the line — and the Fugitive Slave Act turns northern public opinion against it. The Kansas-Nebraska Act repeals the Missouri Compromise. Dred Scott v. Sandford closes every door the antislavery movement thought it had. By Friday of next week you'll see why the 1840s expansion was not the end of the crisis but the beginning of the one the country couldn't survive.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question is not a trick. Manifest Destiny was both things at once — that's exactly what made it so powerful and so dangerous. By the end of today you'll be able to read O'Sullivan's famous phrase, trace the political and military events it helped justify, and explain why one small congressional amendment turned a land war into a national crisis about slavery. The answer to 'destiny or conquest?' is: it was an ideology, and ideologies always include and exclude. Ask whose destiny, whose manifest, and who paid.</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John L. O'Sullivan coined the phrase in his 1845 essay 'Annexation,' written to argue for the annexation of Texas. The exact words: 'our manifest destiny to overspread the continent allotted by Providence for the free development of our yearly multiplying millions.' Unpack it word by word: manifest = self-evident; destiny = fate, divine; allotted by Providence = God's gift; 'our yearly multiplying millions' = whose 'our'? The phrase removed expansion from the domain of political argument and placed it in the domain of divine inevitability — a rhetorical move that made objection feel like impiety.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most important analytical move with Manifest Destiny is disaggregating the ideology from its consequences. Many Americans genuinely believed they were extending democracy and freedom westward; that belief coexisted with a war that began under disputed circumstances, a peace treaty signed by a defeated nation, and the forced removal of peoples who didn't fit O'Sullivan's 'we.' The classic student error is treating 'idealism' and 'conquest' as mutually exclusive. They aren't — the ideology worked precisely because it framed conquest as idealism.</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Texas had been an independent republic since 1836, after winning at San Jacinto. Mexico never recognized its independence. Congress passed a joint resolution annexing Texas in February–March 1845 — a deliberate workaround of the two-thirds treaty threshold. President Tyler signed it March 1, 1845. Texas was formally admitted December 29, 1845. Mexico broke off diplomatic relations. The key teaching point: the disputed southern boundary — Rio Grande (U.S. claim) vs. Nueces River (Mexico's claim) — was roughly 150 miles of contested land. That contested strip became the pretext for war.</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Simultaneously with the Texas crisis, the U.S. and Britain jointly occupied the Oregon Country. The Democratic slogan was '54-40 or fight' — meaning the U.S. should claim all territory up to the southern boundary of Russian Alaska. Polk chose not to fight Britain while already headed to war with Mexico. The Oregon Treaty (June 15, 1846) divided the territory at the 49th parallel: the U.S. got present-day Oregon, Washington, and Idaho; Britain kept what became British Columbia. Critical distinction for the quiz: Oregon was settled with Britain by treaty, not part of the war with Mexico.</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Polk ordered General Zachary Taylor into the disputed zone between the Nueces and the Rio Grande in early 1846. When a Mexican patrol clashed with American troops, Polk told Congress Mexico had 'shed American blood upon American soil.' Congress declared war May 13, 1846. Two fronts: Taylor pushed into northern Mexico (Monterrey, Buena Vista); General Winfield Scott landed at Veracruz in March 1847 and marched to Mexico City, seized September 1847. General Stephen Kearny took Santa Fe in August 1846 and moved toward California, where settlers had already declared a Bear Flag Republic in June 1846. The war cost roughly 13,000 American lives — the great majority from disease, not combat.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Treaty of Guadalupe Hidalgo was signed February 2, 1848 — the date to know. Mexico ceded approximately 525,000 square miles: present-day California, Nevada, Utah, New Mexico, most of Arizona, and parts of Colorado and Wyoming. Mexico also recognized the Rio Grande as Texas's southern border. The U.S. paid Mexico $15 million — the treaty language says 'in consideration of the extension acquired by the boundaries of the United States.' Mexico signed as a defeated nation under military occupation; the $15 million does not make the cession voluntary. Mexican citizens in the ceded territory were guaranteed citizenship and property rights — a guarantee the U.S. largely failed to honor in practice.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workshop's core lesson. O'Sullivan and Lincoln are both primary sources from the same era, and reading them together is corroboration in action. O'Sullivan's Providence provides no mechanism for resolving disputed claims; Lincoln's legal question exposes that the war's triggering event was itself contested. The ideology of Manifest Destiny made no provision for the 'spot' question — divine inevitability doesn't need geographic evidence. That's the gap. Ask students: if Manifest Destiny was self-evident, why did Lincoln have to ask where the war began?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11 OF 16 - HIST 1301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MANIFEST DESTINY</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Expansion, War &amp; the Slavery Crisis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PIVOT - AUGUST 1846</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WILMOT PROVISO</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Passed House — blocked Senate — never law — changed everything</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CHRONOLOGY - THE SEQUENCE IS THE ARGUMENT</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THE 1840s PIVOT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1845 — O'Sullivan coins 'Manifest Destiny'; Texas admitted Dec 29</a:t>
            </a:r>
          </a:p>
          <a:p>
            <a:pPr algn="l">
              <a:spcAft>
                <a:spcPts val="1000"/>
              </a:spcAft>
            </a:pPr>
            <a:r>
              <a:rPr sz="2200">
                <a:solidFill>
                  <a:srgbClr val="333333"/>
                </a:solidFill>
                <a:latin typeface="Arial"/>
              </a:rPr>
              <a:t>•  May 1846 — Congress declares war on Mexico</a:t>
            </a:r>
          </a:p>
          <a:p>
            <a:pPr algn="l">
              <a:spcAft>
                <a:spcPts val="1000"/>
              </a:spcAft>
            </a:pPr>
            <a:r>
              <a:rPr sz="2200">
                <a:solidFill>
                  <a:srgbClr val="333333"/>
                </a:solidFill>
                <a:latin typeface="Arial"/>
              </a:rPr>
              <a:t>•  June 1846 — Oregon Treaty with Britain (49th parallel)</a:t>
            </a:r>
          </a:p>
          <a:p>
            <a:pPr algn="l">
              <a:spcAft>
                <a:spcPts val="1000"/>
              </a:spcAft>
            </a:pPr>
            <a:r>
              <a:rPr sz="2200">
                <a:solidFill>
                  <a:srgbClr val="333333"/>
                </a:solidFill>
                <a:latin typeface="Arial"/>
              </a:rPr>
              <a:t>•  Aug 1846 — Wilmot Proviso introduced (House passes; Senate blocks)</a:t>
            </a:r>
          </a:p>
          <a:p>
            <a:pPr algn="l">
              <a:spcAft>
                <a:spcPts val="1000"/>
              </a:spcAft>
            </a:pPr>
            <a:r>
              <a:rPr sz="2200">
                <a:solidFill>
                  <a:srgbClr val="333333"/>
                </a:solidFill>
                <a:latin typeface="Arial"/>
              </a:rPr>
              <a:t>•  Feb 2, 1848 — Treaty of Guadalupe Hidalgo: ~525,000 sq. mi. ceded</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MISCONCEPTIONS - NAMED AND CURED</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WHAT STUDENTS GET WRONG</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Four classic traps for this week</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 AI CRITIQUE MOMENT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VERIFY THE QUOTE</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 tool drafts — you verify against the archive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DUE SUN NOV 15</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11 — AI tutor, share-link submission</a:t>
            </a:r>
          </a:p>
          <a:p>
            <a:pPr algn="l">
              <a:spcAft>
                <a:spcPts val="1000"/>
              </a:spcAft>
            </a:pPr>
            <a:r>
              <a:rPr sz="2200">
                <a:solidFill>
                  <a:srgbClr val="333333"/>
                </a:solidFill>
                <a:latin typeface="Arial"/>
              </a:rPr>
              <a:t>•  Primary Source Workshop 11 — O'Sullivan + Lincoln (50 pts)</a:t>
            </a:r>
          </a:p>
          <a:p>
            <a:pPr algn="l">
              <a:spcAft>
                <a:spcPts val="1000"/>
              </a:spcAft>
            </a:pPr>
            <a:r>
              <a:rPr sz="2200">
                <a:solidFill>
                  <a:srgbClr val="333333"/>
                </a:solidFill>
                <a:latin typeface="Arial"/>
              </a:rPr>
              <a:t>•  Quiz 11 — 10 items, auto-graded (10 pts)</a:t>
            </a:r>
          </a:p>
          <a:p>
            <a:pPr algn="l">
              <a:spcAft>
                <a:spcPts val="1000"/>
              </a:spcAft>
            </a:pPr>
            <a:r>
              <a:rPr sz="2200">
                <a:solidFill>
                  <a:srgbClr val="333333"/>
                </a:solidFill>
                <a:latin typeface="Arial"/>
              </a:rPr>
              <a:t>•  Discussion 11 — 'Destiny or Conquest?' (20 pts)</a:t>
            </a:r>
          </a:p>
          <a:p>
            <a:pPr algn="l">
              <a:spcAft>
                <a:spcPts val="1000"/>
              </a:spcAft>
            </a:pPr>
            <a:r>
              <a:rPr sz="2200">
                <a:solidFill>
                  <a:srgbClr val="333333"/>
                </a:solidFill>
                <a:latin typeface="Arial"/>
              </a:rPr>
              <a:t>•  Assignment 11 — O'Sullivan vs. the Critics, DBQ (100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 - LOOKING AHEAD</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SLAVERY &amp; THE SECTIONAL CRISIS</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Week 12: Compromise of 1850, Fugitive Slave Act, Kansas-Nebraska, Dred Scott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BIG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DESTINY OR CONQUEST?</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Was Manifest Destiny an idealistic vision — or a justification for conquest and dispossession?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PHRASE ITSELF - 1845</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MANIFEST DESTINY</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John L. O'Sullivan, United States Magazine and Democratic Review, 1845</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UNPACKING THE IDEOLOGY</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WHO IS 'OUR'?</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Manifest Destiny was a CULTURAL IDEOLOGY, not a law or policy</a:t>
            </a:r>
          </a:p>
          <a:p>
            <a:pPr algn="l">
              <a:spcAft>
                <a:spcPts val="1000"/>
              </a:spcAft>
            </a:pPr>
            <a:r>
              <a:rPr sz="2200">
                <a:solidFill>
                  <a:srgbClr val="333333"/>
                </a:solidFill>
                <a:latin typeface="Arial"/>
              </a:rPr>
              <a:t>•  O'Sullivan: a partisan Democratic editor, not a neutral observer</a:t>
            </a:r>
          </a:p>
          <a:p>
            <a:pPr algn="l">
              <a:spcAft>
                <a:spcPts val="1000"/>
              </a:spcAft>
            </a:pPr>
            <a:r>
              <a:rPr sz="2200">
                <a:solidFill>
                  <a:srgbClr val="333333"/>
                </a:solidFill>
                <a:latin typeface="Arial"/>
              </a:rPr>
              <a:t>•  Providence 'allotted' the continent — to whom? Anglo-Saxon Protestant Americans</a:t>
            </a:r>
          </a:p>
          <a:p>
            <a:pPr algn="l">
              <a:spcAft>
                <a:spcPts val="1000"/>
              </a:spcAft>
            </a:pPr>
            <a:r>
              <a:rPr sz="2200">
                <a:solidFill>
                  <a:srgbClr val="333333"/>
                </a:solidFill>
                <a:latin typeface="Arial"/>
              </a:rPr>
              <a:t>•  Excluded by design: Mexican citizens, Native peoples, enslaved Americans</a:t>
            </a:r>
          </a:p>
          <a:p>
            <a:pPr algn="l">
              <a:spcAft>
                <a:spcPts val="1000"/>
              </a:spcAft>
            </a:pPr>
            <a:r>
              <a:rPr sz="2200">
                <a:solidFill>
                  <a:srgbClr val="333333"/>
                </a:solidFill>
                <a:latin typeface="Arial"/>
              </a:rPr>
              <a:t>•  Idealism and conquest coexist — the sincerity of the belief does not erase its consequences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TEXAS - THE IMMEDIATE SPARK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ANNEXATION 1845</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Joint resolution → admitted December 29, 1845</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OREGON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54-40 OR FIGHT</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Oregon Treaty with Britain — June 15, 1846 — 49th parallel</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WAR - MAY 1846 TO FEBRUARY 1848</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U.S.-MEXICAN WAR</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Polk provokes → Congress declares → Scott takes Mexico City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PEACE - FEBRUARY 2, 1848</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GUADALUPE HIDALGO</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Mexico cedes ~525,000 sq. mi. — U.S. pays $15 million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THINK LIKE A HISTORIAN</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SOURCE IT FIRST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O'Sullivan (1845): Democratic editor, partisan advocate — purpose = make expansion feel inevitable</a:t>
            </a:r>
          </a:p>
          <a:p>
            <a:pPr algn="l">
              <a:spcAft>
                <a:spcPts val="1000"/>
              </a:spcAft>
            </a:pPr>
            <a:r>
              <a:rPr sz="2200">
                <a:solidFill>
                  <a:srgbClr val="333333"/>
                </a:solidFill>
                <a:latin typeface="Arial"/>
              </a:rPr>
              <a:t>•  Lincoln (1847): Whig congressman — purpose = challenge the war's legal basis</a:t>
            </a:r>
          </a:p>
          <a:p>
            <a:pPr algn="l">
              <a:spcAft>
                <a:spcPts val="1000"/>
              </a:spcAft>
            </a:pPr>
            <a:r>
              <a:rPr sz="2200">
                <a:solidFill>
                  <a:srgbClr val="333333"/>
                </a:solidFill>
                <a:latin typeface="Arial"/>
              </a:rPr>
              <a:t>•  Same events, opposite purposes — the gap between them IS the historical argument</a:t>
            </a:r>
          </a:p>
          <a:p>
            <a:pPr algn="l">
              <a:spcAft>
                <a:spcPts val="1000"/>
              </a:spcAft>
            </a:pPr>
            <a:r>
              <a:rPr sz="2200">
                <a:solidFill>
                  <a:srgbClr val="333333"/>
                </a:solidFill>
                <a:latin typeface="Arial"/>
              </a:rPr>
              <a:t>•  Corroboration: read the critic alongside the advocate to find what each leaves out</a:t>
            </a:r>
          </a:p>
          <a:p>
            <a:pPr algn="l">
              <a:spcAft>
                <a:spcPts val="1000"/>
              </a:spcAft>
            </a:pPr>
            <a:r>
              <a:rPr sz="2200">
                <a:solidFill>
                  <a:srgbClr val="333333"/>
                </a:solidFill>
                <a:latin typeface="Arial"/>
              </a:rPr>
              <a:t>•  Class exercise: what does O'Sullivan's phrase leave out that Lincoln's resolution exposes?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