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 the moment everything we have been building toward arrives. Seven years separate the founding of the Republican Party in 1854 from the first shot at Fort Sumter in April 1861. This week we trace that chain, step by step. Quick reminder on how grades work: the coursework groups — tutorials, quizzes, workshops, discussions, assignments — make up the vast majority of your grade. The midterm and final are closed-AI, individually graded. For everything else, you may use one approved chatbot — Gemini, Claude, or ChatGPT — as a thinking partner and coach. The rule is: the tool drafts; you judge. That habit matters especially this week, because chatbots routinely get the causes of the Civil War wrong.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primary source — and it is unusually candid. The Declaration names slavery and the Northern states' failure to enforce the Fugitive Slave Act as the explicit causes. Lincoln's name does not appear, but his identity is clear: 'a man to the high office of President … whose opinions and purposes are hostile to slavery.' States' rights appears in the declaration as a legal vehicle — the argument that the constitutional compact has been violated — not as an independent grievance. Tariffs are absent. The declaration was written before the war began, by the decision-makers themselves, to explain their actions to the world. It is as close to a direct statement of cause as the historical record provides.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South Carolina was not alone in its candor. Mississippi's declaration of secession, adopted January 9, 1861, opens with a sentence historians quote often because it is so direct: 'Our position is thoroughly identified with the institution of slavery — the greatest material interest of the world.' This is the historian's move of corroboration: when multiple independent sources from the same moment say the same thing, the pattern is evidence. Georgia's declaration, Texas's declaration — they all name slavery. The post-war 'states' rights' framing did not come from the secessionists themselves; it came later, as a way of framing the Confederacy's cause in more palatable terms. The pre-war documents say something different.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Six more states followed South Carolina out of the Union by February 1: Mississippi, Florida, Alabama, Georgia, Louisiana, Texas. On February 4, 1861, delegates from these seven states convened in Montgomery, Alabama, formed the Confederate States of America, and elected Jefferson Davis of Mississippi as provisional president. When Lincoln was inaugurated on March 4, 1861, Fort Sumter in Charleston Harbor remained under U.S. control, commanded by Major Robert Anderson. Lincoln announced he would resupply the fort with food. Confederate President Davis ordered Anderson to surrender. He refused. On April 12, 1861, Confederate artillery opened fire. Anderson surrendered the following day. Lincoln called for 75,000 volunteers. The Civil War had begun.</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Historians debate whether the Civil War was inevitable. The structural school — associated with historians like Eric Foner and James McPherson — argues that by the 1850s the free-labor North and the enslaved-labor South had diverged so fundamentally that no political compromise could bridge them indefinitely. The contingency school argues that specific decisions at specific junctures — Kansas-Nebraska, the 1860 race, Buchanan's paralysis — could have gone otherwise. Both positions are held by careful scholars; both have evidence. The crucial point: this debate is about the structure of the crisis, not about what the secessionists said they wanted. Those are different questions. A structural argument for inevitability does not require you to ignore what the declarations say; and reading the declarations does not settle the inevitability question.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Chatbots have a characteristic failure on this week's topic: they both-side the question. Ask most chatbots 'What caused the Civil War — was it states' rights or slavery?' and they produce a response like 'Both played a role — it was complicated.' This is not wrong exactly, but it obscures a key distinction. The question of whether the war was inevitable is genuinely complicated. The question of what the secessionists said they were doing — as written in their own December 1860 declarations — is answered by the documents. A chatbot that can't tell you what the SC Declaration actually says about slavery is not reading the source; it is producing a diplomatic summary. Your habit this week: when the AI gives you a 'both-sides' answer about secession's cause, check it against the Avalon text of the Declaration.</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full week at a glance. I would do these in order: readings first, then the tutorial, then the practice exercises, then the workshop, then the quiz and discussion, and finally the assignment. The workshop and assignment both require you to have read the SC Declaration carefully — so do that first. For the discussion, come with a position on the inevitability question; you'll be pushed to defend it. For the assignment, you'll build a DBQ argument using the Declaration's own language. Everything is due Sunday, November 29 at 11:59 p.m.</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Next week: the war itself. Four years of fighting, the Anaconda Plan, Antietam, Gettysburg, Vicksburg — and, above all, emancipation. The Emancipation Proclamation of January 1, 1863, is next week's primary source. We will close-read exactly what it did and did NOT free — a perfect case of reading a document precisely rather than mythologically. The question for next week: when and why did the war's purpose shift from preserving the Union to ending slavery — and how do you read a document that is half military strategy and half moral declaration? Come ready to ask: what are the exact words, and what do they do?</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 turns on keeping two questions distinct. First: what did the secessionists themselves say they were seceding to protect? This question has a documentable answer — South Carolina's leaders wrote it down in December 1860. Second: was the Civil War inevitable — a structural collision between two incompatible labor systems — or could better leadership have averted it? This is a genuine historiographical debate, with serious scholars on both sides. The mistake is to conflate them. When someone says 'it was complicated — states' rights and slavery both,' they may be blending a post-war narrative with the pre-war evidence. We read the sources.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Kansas-Nebraska Act of May 1854 repealed the Missouri Compromise line — the boundary that had separated slave territory from free territory since 1820. Popular sovereignty would now decide. The effect on the existing party system was explosive. The Whig Party, already fractured over slavery, could not hold. Northern Whigs, anti-slavery Democrats, and Free Soilers found themselves without a political home. Within months they coalesced into a new, specifically Northern coalition: the Republican Party. Its founding principle was not the abolition of existing slavery — it was the containment of slavery's westward spread. No Republican seats came from the South. This was a sectional party from the start.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Students often believe the Republican Party was always a major party or that it was founded by Lincoln himself. Neither is true. It was born in 1854, ran its first presidential candidate in 1856 (Fremont lost to Democrat James Buchanan), and Lincoln was its second standard-bearer. The classic quiz trap: confusing 1856 and 1860. Freemont was first; Lincoln was second. And the key fact for understanding Southern alarm — the Republicans won the presidency in 1860 with an almost entirely Northern coalition. The math showed that a party hostile to slavery's expansion could win federal power without Southern support.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Seven debates. Seven Illinois towns. August through October 1858. Republican Abraham Lincoln challenged incumbent Democrat Stephen Douglas for the U.S. Senate seat. The question: slavery in the territories. Douglas had championed popular sovereignty — let the settlers decide. Lincoln argued that the republic's founders intended slavery to be on a course of ultimate extinction, and that it must not be allowed to spread. Lincoln lost the Senate race — the state legislature chose Douglas. But the debates were covered nationally and made Lincoln a household name. His argument was now the Republican argument. Douglas's answer at Freeport, however, planted a time bomb.</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At the second debate, in Freeport, Lincoln asked Douglas a pointed question: could territorial settlers exclude slavery before statehood, despite the Supreme Court's Dred Scott ruling? Douglas answered yes — local hostile legislation could effectively bar slavery even if Congress couldn't. This satisfied Illinois voters who didn't want slavery in their state and helped Douglas win the Senate seat. But it told Southern Democrats exactly what they feared: Douglas believed slavery could be kept out of the territories through local action. Southern Democrats wanted slavery actively protected in the territories. The Freeport Doctrine made Douglas unacceptable to the South in 1860, splitting the Democratic Party and opening the path to Lincoln's victory.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 October 16, 1859, militant abolitionist John Brown led 21 men in a raid on the federal armory at Harpers Ferry, Virginia. The plan: seize weapons and spark a massive slave uprising across the South. The raid failed within 36 hours. U.S. Marines commanded by Colonel Robert E. Lee captured Brown. Two of Brown's sons were killed. Brown was tried in a Virginia court, convicted of treason and murder, and hanged on December 2, 1859. The raid's failure was military. Its political effect was enormous: to many Northerners, Brown was a martyr for a righteous cause. To Southerners, it confirmed their worst fear — that Northern society was willing to foment servile insurrection. Republican leaders, including Lincoln, publicly condemned the raid. That fact was largely ignored in the South.</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By 1860 the Democratic Party itself had fractured. Northern Democrats ran Stephen Douglas on popular sovereignty. Southern Democrats ran John C. Breckinridge on a platform demanding federal protection of slavery in the territories. The Constitutional Union Party ran John Bell, hoping to sidestep the issue entirely. Abraham Lincoln, the Republican candidate, was not on the ballot in most Southern states. He won with a plurality of the popular vote and a majority of the Electoral College — carried almost entirely by Northern states. To Southern leaders, the arithmetic was unmistakable: a sectional party that opposed slavery's expansion had taken the White House without Southern support. Whatever Lincoln actually planned to do, the political balance of power had shifted.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distinction that trips up students and chatbots alike. South Carolina's secession convention issued two documents. The Ordinance of Secession on December 20, 1860, was the legal act — brief, legalistic, simply dissolving the compact between SC and the Union. Four days later, on December 24, 1860, the convention adopted the Declaration of the Immediate Causes Which Induce and Justify the Secession of South Carolina from the Federal Union. This is the longer document — the justification, the explanation, the statement of cause. These are different texts. When you are asked what caused secession, the Declaration of Causes is the primary source to read. The Ordinance tells you that secession happened; the Declaration tells you why — in South Carolina's own words.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13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THE COMING OF THE CIVIL WAR</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Political Realignment · Secession · Fort Sumter</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SC DECLARATION · DECEMBER 24, 1860 · CLOSE READING</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 THEY SAID</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Source: SC secession convention — written before the war began</a:t>
            </a:r>
          </a:p>
          <a:p>
            <a:pPr algn="l">
              <a:spcAft>
                <a:spcPts val="1000"/>
              </a:spcAft>
            </a:pPr>
            <a:r>
              <a:rPr sz="2200">
                <a:solidFill>
                  <a:srgbClr val="333333"/>
                </a:solidFill>
                <a:latin typeface="Arial"/>
              </a:rPr>
              <a:t>•  'an increasing hostility … to the institution of slavery, has led to a disregard of their obligations'</a:t>
            </a:r>
          </a:p>
          <a:p>
            <a:pPr algn="l">
              <a:spcAft>
                <a:spcPts val="1000"/>
              </a:spcAft>
            </a:pPr>
            <a:r>
              <a:rPr sz="2200">
                <a:solidFill>
                  <a:srgbClr val="333333"/>
                </a:solidFill>
                <a:latin typeface="Arial"/>
              </a:rPr>
              <a:t>•  The Fugitive Slave clause: 'so material to the compact, that without it that compact would not have been made'</a:t>
            </a:r>
          </a:p>
          <a:p>
            <a:pPr algn="l">
              <a:spcAft>
                <a:spcPts val="1000"/>
              </a:spcAft>
            </a:pPr>
            <a:r>
              <a:rPr sz="2200">
                <a:solidFill>
                  <a:srgbClr val="333333"/>
                </a:solidFill>
                <a:latin typeface="Arial"/>
              </a:rPr>
              <a:t>•  'a man … whose opinions and purposes are hostile to slavery'</a:t>
            </a:r>
          </a:p>
          <a:p>
            <a:pPr algn="l">
              <a:spcAft>
                <a:spcPts val="1000"/>
              </a:spcAft>
            </a:pPr>
            <a:r>
              <a:rPr sz="2200">
                <a:solidFill>
                  <a:srgbClr val="333333"/>
                </a:solidFill>
                <a:latin typeface="Arial"/>
              </a:rPr>
              <a:t>•  Tariffs: not mentioned. Slavery: named explicitly and repeatedly.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CORROBORATION · JANUARY 9, 1861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MISSISSIPPI AGREES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FEBRUARY–APRIL 1861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CONFEDERACY AND WAR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HISTORIOGRAPHY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INEVITABLE OR NOT?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 SPECIFIC FAILURE MODE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WEEK 13 — YOUR WORK THIS WEEK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NOV 29</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13 — AI tutor on the chain 1854–1861 (share link)</a:t>
            </a:r>
          </a:p>
          <a:p>
            <a:pPr algn="l">
              <a:spcAft>
                <a:spcPts val="1000"/>
              </a:spcAft>
            </a:pPr>
            <a:r>
              <a:rPr sz="2200">
                <a:solidFill>
                  <a:srgbClr val="333333"/>
                </a:solidFill>
                <a:latin typeface="Arial"/>
              </a:rPr>
              <a:t>•  Practice Exercises — ungraded chronology and source drill</a:t>
            </a:r>
          </a:p>
          <a:p>
            <a:pPr algn="l">
              <a:spcAft>
                <a:spcPts val="1000"/>
              </a:spcAft>
            </a:pPr>
            <a:r>
              <a:rPr sz="2200">
                <a:solidFill>
                  <a:srgbClr val="333333"/>
                </a:solidFill>
                <a:latin typeface="Arial"/>
              </a:rPr>
              <a:t>•  Primary Source Workshop 13 — SC Declaration (50 pts) — due Sun</a:t>
            </a:r>
          </a:p>
          <a:p>
            <a:pPr algn="l">
              <a:spcAft>
                <a:spcPts val="1000"/>
              </a:spcAft>
            </a:pPr>
            <a:r>
              <a:rPr sz="2200">
                <a:solidFill>
                  <a:srgbClr val="333333"/>
                </a:solidFill>
                <a:latin typeface="Arial"/>
              </a:rPr>
              <a:t>•  Quiz 13 — 10 items, the 1854–1861 chain (10 pts) — due Sun</a:t>
            </a:r>
          </a:p>
          <a:p>
            <a:pPr algn="l">
              <a:spcAft>
                <a:spcPts val="1000"/>
              </a:spcAft>
            </a:pPr>
            <a:r>
              <a:rPr sz="2200">
                <a:solidFill>
                  <a:srgbClr val="333333"/>
                </a:solidFill>
                <a:latin typeface="Arial"/>
              </a:rPr>
              <a:t>•  Discussion 13 — Inevitable? / What do the declarations say? (20 pts)</a:t>
            </a:r>
          </a:p>
          <a:p>
            <a:pPr algn="l">
              <a:spcAft>
                <a:spcPts val="1000"/>
              </a:spcAft>
            </a:pPr>
            <a:r>
              <a:rPr sz="2200">
                <a:solidFill>
                  <a:srgbClr val="333333"/>
                </a:solidFill>
                <a:latin typeface="Arial"/>
              </a:rPr>
              <a:t>•  Assignment 13 — DBQ: what did SC say it was seceding to protect?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WEEK 14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THE CIVIL WAR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TWO QUESTIONS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CAUSE vs. INEVITABILITY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COLLAPSE OF THE WHIGS · 1854</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 NEW PARTY IS BORN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REPUBLICAN PARTY — FOUNDING FACTS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FOUNDED 1854</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Founded in response to the Kansas-Nebraska Act (May 1854)</a:t>
            </a:r>
          </a:p>
          <a:p>
            <a:pPr algn="l">
              <a:spcAft>
                <a:spcPts val="1000"/>
              </a:spcAft>
            </a:pPr>
            <a:r>
              <a:rPr sz="2200">
                <a:solidFill>
                  <a:srgbClr val="333333"/>
                </a:solidFill>
                <a:latin typeface="Arial"/>
              </a:rPr>
              <a:t>•  Northern coalition: anti-slavery-extension, not abolitionist</a:t>
            </a:r>
          </a:p>
          <a:p>
            <a:pPr algn="l">
              <a:spcAft>
                <a:spcPts val="1000"/>
              </a:spcAft>
            </a:pPr>
            <a:r>
              <a:rPr sz="2200">
                <a:solidFill>
                  <a:srgbClr val="333333"/>
                </a:solidFill>
                <a:latin typeface="Arial"/>
              </a:rPr>
              <a:t>•  First presidential candidate: John C. Fremont (1856) — lost</a:t>
            </a:r>
          </a:p>
          <a:p>
            <a:pPr algn="l">
              <a:spcAft>
                <a:spcPts val="1000"/>
              </a:spcAft>
            </a:pPr>
            <a:r>
              <a:rPr sz="2200">
                <a:solidFill>
                  <a:srgbClr val="333333"/>
                </a:solidFill>
                <a:latin typeface="Arial"/>
              </a:rPr>
              <a:t>•  Second presidential candidate: Abraham Lincoln (1860) — won</a:t>
            </a:r>
          </a:p>
          <a:p>
            <a:pPr algn="l">
              <a:spcAft>
                <a:spcPts val="1000"/>
              </a:spcAft>
            </a:pPr>
            <a:r>
              <a:rPr sz="2200">
                <a:solidFill>
                  <a:srgbClr val="333333"/>
                </a:solidFill>
                <a:latin typeface="Arial"/>
              </a:rPr>
              <a:t>•  Won without a single Southern electoral vote in 1860</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ILLINOIS · SUMMER-FALL 1858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LINCOLN vs. DOUGLAS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FREEPORT · AUGUST 27, 1858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FREEPORT DOCTRINE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HARPERS FERRY, VIRGINIA · OCTOBER 16, 1859</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JOHN BROWN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NOVEMBER 1860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FOUR-WAY ELECTION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DECEMBER 20, 1860 AND DECEMBER 24, 1860</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TWO DOCUMENTS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