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6 — Simulations and Reusable Prompts. This week wraps up our four-week prompting arc with two of the most powerful and misunderstood techniques: running AI simulations (role-play, pre-mortem, adaptive tutoring), and building a reusable prompt library so your best work compounds over time. Quick reminder on the course's inverted AI policy: AI is required on tutorials, discussions, assignments, and the Studio — that's the point. AI is not allowed on quizzes, the midterm, or the final, which check that you personally understand these ideas. This week's Studio is especially hands-on: you will design, run, and critically evaluate your own simulation. Let's go.</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for the second half of this week: reusable prompts. Here is the problem most people have with AI: they build a great prompt for a specific task — a weekly email summary, a study guide for a quiz, a cover letter opener — and then the next time they need it they start from zero. A prompt library solves that. The idea is simple: when you write a prompt that worked well, save it — in a notes app, a document, anywhere — with placeholder variables that make it adaptable. For example: 'Write a cover letter opening paragraph for a [JOB TITLE] role at [COMPANY TYPE]. My strongest relevant experience is [ONE SENTENCE]. Tone: [formal / warm / direct]. Length: [two to three sentences].' That template works for every cover letter you will ever write. The investment is five minutes once; the payoff is every future use.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well-built prompt library template has five parts. The task name is just a label so you can find it later — be specific. Placeholder variables are the key innovation: they are the blanks you fill in each time you use the template, turning a one-off prompt into a reusable tool. The role and goal are the simulation core — who is the AI and what are we trying to accomplish. Constraints or format specify things like 'ask me one question at a time' or 'keep each response under 100 words' so you get a consistent output. And adding a built-in critique instruction — 'at the end, tell me one thing I could improve' — makes the simulation self-improving. Build this structure once and every future use is faster and better.</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audit-the-AI move for this week. Run a simulation — let's say you ask the AI to role-play a historical economist explaining supply and demand — and then watch for two things. First: does the AI attribute a specific quote or idea to this person that you can check? Pull up a real reference and verify whether that quote or idea is genuinely theirs. The AI will often attribute real ideas to the right person but invent the specific wording. Second: does the simulation produce a 'fact' about the real world — a statistic, a case, a policy detail — presented as accurate? Check it. Simulation prompts blur the line between helpful fiction and confident fabrication, and catching that blur is exactly the skill the Studio asks you to practice this week. The Studio rubric rewards the catch and the fix, not the raw simulation output.</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Step back for a moment. Weeks 3 through 6 built a complete prompting arc: we started with having a conversation and using emphasis, moved to meta-prompting and structured-prompt components, added few-shot examples and control techniques, and now we add simulations and reusable templates. That is the full toolkit of Objective 2 — effective prompting. Next week we zoom out: instead of how to prompt, we look at what you can prompt with. Week 7 is multimodal AI — voice, audio, images, and documents. We will record a voice memo, transcribe it, and have an assistant summarize and extract action items. If you have a free voice recorder on your phone, that is the only new tool you need. See you Thursday.</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everything due this week — all by Sunday, October 18, 11:59 p.m. Start with the readings and come to Thursday's session having watched at least one video. The Studio is the most hands-on piece: you will design and run your own simulation, then catch its mistakes. The quiz covers the four simulation types, the reusable-prompt template structure, and the critical rule about generated versus verified historical quotes. Do the practice exercises before the quiz — they are ungraded but they are the best prep. Reach out before the deadline if life gets complicated. Good luck this week.</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hook: before AI, you could only rehearse a difficult conversation, a job interview, or a project post-mortem by actually doing it — or by asking a friend to play the other role, which felt awkward and limited. AI changes that. You can now rehearse almost any scenario as many times as you like, from as many angles as you like, at any hour. The question this week is: what can you usefully rehearse with AI — and where does the simulation break down? A simulation is only as good as the scenario you design, and its output is always generated, never verified. Understanding both sides is exactly the skill we are building.</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simulation prompt instructs the AI to adopt a role or perspective so you can practice or explore a situation before it happens. There are four types we focus on this week. First: the difficult-customer simulation — the AI plays an angry customer, a demanding client, or a frustrated colleague, so you can practice staying calm and solving the problem. Second: the pre-mortem simulation — you tell the AI your plan has already failed, and it reasons backward to surface what went wrong. This is a technique teams use to catch risks before a project launches. Third: the decision role-play — the AI plays multiple stakeholders (your boss, a skeptical investor, a community member) to stress-test a proposal. Fourth: the adaptive-tutor simulation — the AI becomes your personal teacher on a topic, adjusting to your pace. All four follow the same structure: you set the role, the goal, and the exit condition.</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single biggest mistake students make with simulation prompts is underspecifying the role. 'Act as an interviewer' gives the AI almost nothing to work with — it will produce generic questions that fit no real job. Compare that to: 'Act as a hiring manager at a nonprofit conducting a first-round behavioral interview for a marketing coordinator. Ask me five STAR-method questions, one at a time. After each answer, tell me one thing I did well and one thing to tighten.' That prompt has a role, a goal, a method, a count, and a feedback format. The more specific the scenario, the more useful the rehearsal. This week we practice writing prompts at that level of specificity.</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Let me show you a difficult-customer simulation from scratch. I will open one approved assistant — ChatGPT, Claude, Gemini, or Copilot — and type this prompt: 'You are an upset customer who ordered a gift online two weeks ago and it has not arrived. You are calling customer service. Your goal is to get a refund or overnight replacement. Start the call. I will play the customer service rep.' I send that, and the AI immediately becomes the customer. Notice what happened: I specified who the AI is, what the customer wants, and who I am. Now I practice my response — and after a few exchanges, I can ask the AI to break character and give me feedback on how I handled it. That exit condition is key: always plan when and how the simulation ends.</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most important rule of this week, and it will appear on the quiz: when you simulate a conversation with or between historical figures, every word the AI puts in their mouths is generated text — not a historical record. If you ask the AI to role-play Abraham Lincoln responding to a modern policy question, the AI will produce fluent, in-character dialogue. None of it is verified. Lincoln never said those words. You must never cite AI-generated historical dialogue as a real quote or a historical source. The educational value is that it can help you think through context — what issues Lincoln cared about, what the historical tensions were — but the specific words are fiction. This is one of the places where AI simulation does real harm when misused: people screenshot generated 'quotes' and share them as if they are real. Do not be that person.</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pre-mortem is one of the most practically useful simulation types and it is surprisingly simple to run. The technique comes from research on decision-making: teams that imagine a project has already failed — and then reason backward to figure out why — catch more risks than teams that try to brainstorm problems forward. To run it with AI, tell the assistant: 'I am planning to [describe your project]. Assume it is six months from now and the project failed completely. What are the five most likely reasons it failed? Be specific, not generic.' The AI will surface things you missed — dependencies you did not think about, stakeholder conflicts, timeline risks, resource gaps. Then you use that list to adjust your plan before you start. This is a simulation where the goal is not to feel good about your plan but to stress-test it honestly.</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Three misconceptions come up every time we teach simulations. First: 'The AI's simulation outcome is a real prediction.' It is not — the simulation is a reasoning exercise, not a forecast. If the pre-mortem surfaces five risks, that does not mean exactly those five things will happen; it means they are worth thinking about. Second: 'A historical figure's AI-generated quotes are accurate because the AI was trained on history.' Training on historical text does not make the AI's generated dialogue historically verified. The AI interpolates in the style of the figure — it does not quote from a transcript. Third: 'A more specific role prompt makes the AI actually expert.' Giving the AI the role of 'experienced cardiologist' does not make its medical information accurate. The role shapes tone and focus; it does not confer real expertise. Verify anything medically, legally, or financially significant with a real expert.</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Let's do a quick check. I will describe four scenarios and you tell me which simulation type fits each one. Ready? Scenario 1: 'I want the AI to ask me tough questions about my business plan as if it were a skeptical investor.' What type is that? (Decision role-play — multiple stakeholder perspectives.) Scenario 2: 'I want the AI to pretend my group project failed and tell me why.' (Pre-mortem.) Scenario 3: 'I want the AI to act as a patient who just got a hard medical diagnosis and practice telling them gently.' (Difficult-conversation simulation.) Scenario 4: 'I want the AI to teach me the water cycle one concept at a time, checking my understanding before moving on.' (Adaptive-tutor simulation.) The classification matters because the prompt structure changes for each type.</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6 OF 16 — AI 101</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3800" b="1">
                <a:solidFill>
                  <a:srgbClr val="FFFFFF"/>
                </a:solidFill>
                <a:latin typeface="Arial"/>
              </a:rPr>
              <a:t>SIMULATIONS &amp; REUSABLE PROMPTS</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Skill 7: Role-play, Pre-mortem &amp; Your Prompt Library</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WRITE ONCE, REUSE FOREVER</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YOUR PROMPT LIBRARY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BUILDING YOUR PROMPT LIBRARY</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THE TEMPLATE ANATOMY</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Task name — what this prompt does in plain language (e.g., 'Job interview prep — behavioral questions')</a:t>
            </a:r>
          </a:p>
          <a:p>
            <a:pPr algn="l">
              <a:spcAft>
                <a:spcPts val="1000"/>
              </a:spcAft>
            </a:pPr>
            <a:r>
              <a:rPr sz="2200">
                <a:solidFill>
                  <a:srgbClr val="333333"/>
                </a:solidFill>
                <a:latin typeface="Arial"/>
              </a:rPr>
              <a:t>•  Placeholder variables — [ROLE], [COMPANY], [TOPIC], [AUDIENCE], [LENGTH] — fill in each use</a:t>
            </a:r>
          </a:p>
          <a:p>
            <a:pPr algn="l">
              <a:spcAft>
                <a:spcPts val="1000"/>
              </a:spcAft>
            </a:pPr>
            <a:r>
              <a:rPr sz="2200">
                <a:solidFill>
                  <a:srgbClr val="333333"/>
                </a:solidFill>
                <a:latin typeface="Arial"/>
              </a:rPr>
              <a:t>•  Role and goal — who the AI is and what outcome you need</a:t>
            </a:r>
          </a:p>
          <a:p>
            <a:pPr algn="l">
              <a:spcAft>
                <a:spcPts val="1000"/>
              </a:spcAft>
            </a:pPr>
            <a:r>
              <a:rPr sz="2200">
                <a:solidFill>
                  <a:srgbClr val="333333"/>
                </a:solidFill>
                <a:latin typeface="Arial"/>
              </a:rPr>
              <a:t>•  Constraints or format — what the output should look like</a:t>
            </a:r>
          </a:p>
          <a:p>
            <a:pPr algn="l">
              <a:spcAft>
                <a:spcPts val="1000"/>
              </a:spcAft>
            </a:pPr>
            <a:r>
              <a:rPr sz="2200">
                <a:solidFill>
                  <a:srgbClr val="333333"/>
                </a:solidFill>
                <a:latin typeface="Arial"/>
              </a:rPr>
              <a:t>•  Critique instruction — 'After we finish, tell me one thing I could improve'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VERIFY-THE-AI MOMENT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CATCH THE SIMULATION'S MISTAKES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CALLBACK + TEASE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THE PROMPTING ARC — COMPLETE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DUE SUNDAY OCT 18</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Readings &amp; Resources (H) — read/watch before Thu; links in the module</a:t>
            </a:r>
          </a:p>
          <a:p>
            <a:pPr algn="l">
              <a:spcAft>
                <a:spcPts val="1000"/>
              </a:spcAft>
            </a:pPr>
            <a:r>
              <a:rPr sz="2200">
                <a:solidFill>
                  <a:srgbClr val="333333"/>
                </a:solidFill>
                <a:latin typeface="Arial"/>
              </a:rPr>
              <a:t>•  Lecture Tutorial 6 (C) — work through simulations with your AI tutor; submit share link</a:t>
            </a:r>
          </a:p>
          <a:p>
            <a:pPr algn="l">
              <a:spcAft>
                <a:spcPts val="1000"/>
              </a:spcAft>
            </a:pPr>
            <a:r>
              <a:rPr sz="2200">
                <a:solidFill>
                  <a:srgbClr val="333333"/>
                </a:solidFill>
                <a:latin typeface="Arial"/>
              </a:rPr>
              <a:t>•  Practice Exercises 6 (D) — ungraded warm-up before the quiz</a:t>
            </a:r>
          </a:p>
          <a:p>
            <a:pPr algn="l">
              <a:spcAft>
                <a:spcPts val="1000"/>
              </a:spcAft>
            </a:pPr>
            <a:r>
              <a:rPr sz="2200">
                <a:solidFill>
                  <a:srgbClr val="333333"/>
                </a:solidFill>
                <a:latin typeface="Arial"/>
              </a:rPr>
              <a:t>•  AI Build Studio 6 — 'Run a Simulation' — design, run, critique; 50 pts</a:t>
            </a:r>
          </a:p>
          <a:p>
            <a:pPr algn="l">
              <a:spcAft>
                <a:spcPts val="1000"/>
              </a:spcAft>
            </a:pPr>
            <a:r>
              <a:rPr sz="2200">
                <a:solidFill>
                  <a:srgbClr val="333333"/>
                </a:solidFill>
                <a:latin typeface="Arial"/>
              </a:rPr>
              <a:t>•  Quiz 6 — no AI; covers simulation types, reusable prompts, generated vs. verified; 10 pts</a:t>
            </a:r>
          </a:p>
          <a:p>
            <a:pPr algn="l">
              <a:spcAft>
                <a:spcPts val="1000"/>
              </a:spcAft>
            </a:pPr>
            <a:r>
              <a:rPr sz="2200">
                <a:solidFill>
                  <a:srgbClr val="333333"/>
                </a:solidFill>
                <a:latin typeface="Arial"/>
              </a:rPr>
              <a:t>•  Discussion 6 — AI simulations: genuinely educational or misinformation risk?; 20 pts</a:t>
            </a:r>
          </a:p>
          <a:p>
            <a:pPr algn="l">
              <a:spcAft>
                <a:spcPts val="1000"/>
              </a:spcAft>
            </a:pPr>
            <a:r>
              <a:rPr sz="2200">
                <a:solidFill>
                  <a:srgbClr val="333333"/>
                </a:solidFill>
                <a:latin typeface="Arial"/>
              </a:rPr>
              <a:t>•  Assignment 6 — design a simulation, identify types, build a reusable prompt; 100 pts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WEEK'S BIG QUESTION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WHAT CAN YOU REHEARSE?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SKILL 7 — FOUR SIMULATION TYPES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WHAT AN AI SIMULATION IS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THE ANATOMY OF A SIMULATION PROMPT</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THREE REQUIRED PARTS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Role — who the AI is playing (be specific: not 'an interviewer' but 'a hiring manager at a mid-size tech startup conducting a behavioral interview for a UX designer role')</a:t>
            </a:r>
          </a:p>
          <a:p>
            <a:pPr algn="l">
              <a:spcAft>
                <a:spcPts val="1000"/>
              </a:spcAft>
            </a:pPr>
            <a:r>
              <a:rPr sz="2200">
                <a:solidFill>
                  <a:srgbClr val="333333"/>
                </a:solidFill>
                <a:latin typeface="Arial"/>
              </a:rPr>
              <a:t>•  Goal — what the simulation is trying to accomplish (practice saying no to scope creep; identify the top three risks in this plan)</a:t>
            </a:r>
          </a:p>
          <a:p>
            <a:pPr algn="l">
              <a:spcAft>
                <a:spcPts val="1000"/>
              </a:spcAft>
            </a:pPr>
            <a:r>
              <a:rPr sz="2200">
                <a:solidFill>
                  <a:srgbClr val="333333"/>
                </a:solidFill>
                <a:latin typeface="Arial"/>
              </a:rPr>
              <a:t>•  Exit condition — when the simulation ends (after five questions; when I have identified three risks; when I ask for feedback)</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LIVE DEMO — DIFFICULT CUSTOMER</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BUILD IT LIVE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HISTORICAL FIGURES — THE CRITICAL RULE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GENERATED ≠ VERIFIED</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PRE-MORTEM</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FAIL FIRST, FIX LATER</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MISCONCEPTIONS + CURES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WHAT TRIPS STUDENTS UP</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QUICK INTERACTION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CLASSIFY THE SIMULATION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