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13 — the third of four Cowork weeks and the week we switch from reactive AI to proactive AI. Until now you've always had to start a conversation. This week Claude starts working for you — on a schedule, in the background, while you do something else. Before we dive in, the grading reminder you've heard before: quizzes and exams are closed to AI because they check that YOU understand. Everything else — tutorial, practice, discussion, assignment, and today's Studio — requires you to use AI. And every week includes a moment where you catch the AI making a mistake. This week's mistake to catch is a classic: an AI confidently claiming your scheduled task will run even if your computer is off. That claim is false, and knowing that is the week's most important takeaway.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subtler misconception: automated tasks still need human review. The 'set it and forget it' model is risky because scheduled tasks inherit AI's failure modes — hallucinated details, missed files, over-summarized context, or outputs that are technically correct but not useful. The automation handles execution; you handle judgment. Practically: when the daily briefing arrives, read it. Is it based on real file content, not invented? Are the action items real? Notice a pattern of errors? Iterate your prompt. Automation doesn't replace your critical evaluation — it makes routine execution cheaper so you spend more time on the judgment calls.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zoom out. The push-technology future is a trajectory: right now Cowork scheduled tasks run locally, which means your computer has to be awake. As the technology and infrastructure evolve, the execution may become more reliable and more distributed. But the trust boundary stays constant — even in a world of fully autonomous agents, you still approve consequential actions. You never let an agent move money, make purchases, send binding commitments, or take irreversible actions on your behalf without explicit approval. The skills you're building right now — describe a task clearly, verify the output, catch errors, iterate the prompt, understand the constraints — are the skills that will matter in that future. The tool changes; the discipline of staying the judge doesn't.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this now: open any approved assistant and ask it to help set up a Cowork scheduled task — say, a daily morning briefing. Then ask: 'Will this run reliably even if my laptop is closed or asleep?' Watch the response. Does it state the awake-and-app-open constraint correctly? Or does it say 'yes, it'll run no matter what'? If it over-promises, that's the catch: tell the AI it's wrong, cite the official doc (support.claude.com/en/articles/13854387), and ask it to revise. This is the course's embed-don't-trust discipline applied to automation. You use AI to help plan the task — but you verify the key constraints against the official source before trusting the plan.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the Cowork arc is projects + files (Week 11) → skills, connectors, artifacts (Week 12) → scheduled tasks, dispatch, automation (this week). Each layer added autonomy. The through-line: more autonomy means more responsibility to verify the output. Key fact to carry: scheduled tasks run only while your computer is awake and the Claude desktop app is open. Next week (Week 14) is the most ambitious layer — computer use (Claude controls native desktop apps), Claude in Chrome (browser automation with prompt-injection caution), Claude in Excel, and multi-step cross-app workflows. Safe-use rules become even more important. Come ready to think about where the approval checkpoints belong.</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everything due this week. Start the Studio early — it's hands-on and requires you to actually configure a scheduled task (or design one carefully if you're on a free plan and don't have access yet). The quiz is the only item where AI is not allowed, because it checks that YOU personally understand the constraints — especially the awake-and-app-open rule. Everything else is better with AI involvement; the assignment and discussion in particular reward using AI to help you draft and then catching its over-promises. The week's start date is November 23 (Thanksgiving week — note the campus holiday on Nov 26–27); all work is due Sunday, November 29. If Thanksgiving travel affects your access, plan ahead and reach out early.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week until now you've pulled information — you typed a prompt and waited. This week we flip the model. Push technology means the work comes to you without you asking again. Scheduled tasks are Cowork's version of push: describe a task once, set a cadence, and Claude delivers the output on your schedule. Think email arriving in your inbox versus a bulletin board you go check. But there's a critical constraint that separates this from a cloud service: scheduled tasks run only while your computer is awake and the Claude desktop app is open. That's not a cloud cron job — it runs on your machine. Lock that fact in now; it's on the quiz.</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load-bearing fact of the week, verified in Anthropic's official documentation. Scheduled tasks in Claude Cowork run only while your computer is awake AND the Claude desktop app is open. If the computer is asleep or the app is closed at the scheduled time, Cowork skips the task — then runs it automatically once the machine wakes up or the app opens, and notifies you. The skipped run appears in the task's history. Computation happens on your machine, not a remote server. The misconception to kill: 'I set a schedule, so it'll run whether I'm sleeping or not.' False — you need to be powered up. Source: support.claude.com/en/articles/13854387</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 me walk through both paths so you know you have options. The /schedule path is the quick one — you're already in a task, you've described what you want, and you just type /schedule to formalize it. Claude may ask you multiple-choice questions about cadence and details before creating the task, and then you click 'Schedule' to confirm. The sidebar path gives you a clean form — name, description, prompt, cadence, and optionally which folder to work in. Both end at the same place: an entry in the 'Scheduled' sidebar where you can see upcoming and past runs, pause or resume the task, edit its instructions, or trigger an on-demand run anytime. The cadence options are flexible — hourly, daily, weekly, weekdays-only, or manual. Source: support.claude.com/en/articles/13854387</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What can a scheduled task actually do? The official documentation lists five strong use-case categories. A daily briefing pulls from your connected Slack messages, emails, or calendar events from the past 24 hours and summarizes them. A weekly report compiles data from your connected tools or Google Drive into a formatted summary. Recurring research tracks topics, competitors, or industry news on a regular cadence — useful if you follow a fast-moving field. File organization periodically sorts, cleans up, or processes files in a designated folder. And team updates generate status summaries from connected project management tools. The common thread: these are all repeating knowledge-work tasks that would otherwise take manual effort each time. You describe it once, and Claude handles it on schedule. Source: support.claude.com/en/articles/13854387</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Dispatch is the companion to scheduled tasks — a different kind of automation. Where scheduled tasks run on a clock, dispatch lets you kick off work from your phone or desktop, step away, and receive the finished result via push notification. The key feature: a persistent cross-device thread. One continuous conversation with Claude that works from your phone on the subway and your desktop at work — same context, wherever you reach it. Available in beta for Pro and Max plans; requires both the Claude Desktop app and the Claude mobile app. Same constraint: your desktop must be awake and the app open for the work to happen. Source: support.claude.com/en/articles/13947068</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 me trace an end-to-end automation: a daily study briefing. Step 1 — identify the task: every morning you want a summary of yesterday's notes. Step 2 — connect the folder in your Cowork project. Step 3 — write the prompt: 'Read the Markdown files in my AI 101 notes folder modified since yesterday. Produce a 100-word summary and list any open action items. Base everything only on what's in the files — do not invent.' Step 4 — type /schedule, confirm daily at 7 a.m., and remember the awake-and-app-open rule. Step 5 — review the first run: did it stay in the files? Did it invent? Iterate the prompt if needed.</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classic over-promise. A student asks an AI to help configure a scheduled Cowork task. The AI says: 'Great — once this is set up, it will run every morning at 7 whether your laptop is open or not.' That is false. Scheduled tasks require the computer to be awake and the Claude desktop app to be open. If it's asleep at 7 a.m., the task is skipped — then re-runs when the machine wakes. The AI is probably describing cloud-server automation, not Cowork's local-execution model. Catching this is the Studio's required step. The fix: check the official doc at support.claude.com/en/articles/13854387 and note the constraint explicitly in your plan.</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Dispatch is not a regular Cowork chat. In a regular Cowork task, you open the app, type a prompt, and watch the work happen in front of you — synchronous. In Dispatch, you assign a task, put your phone away, and come back to the result — asynchronous. Claude messages you the outcome (a memo, a spreadsheet, a report) rather than showing every step. The persistent cross-device thread retains context across sessions — you don't re-explain your preferences each time. You get a push notification when work is done or when Claude needs your approval. Different relationship: you're managing an AI colleague, not watching a tool run.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13 OF 16 — AI 101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SCHEDULED TASKS &amp; AUTOMATION</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Claude Cowork III — Dispatch, Scheduling &amp; the Push-Technology Future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 #3</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"SET IT AND FORGET IT"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PUSH-TECHNOLOGY FUTURE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WHERE THIS IS GOING</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Today: you still need your computer awake and the app open — local execution, your data stays on your machine</a:t>
            </a:r>
          </a:p>
          <a:p>
            <a:pPr algn="l">
              <a:spcAft>
                <a:spcPts val="1000"/>
              </a:spcAft>
            </a:pPr>
            <a:r>
              <a:rPr sz="2200">
                <a:solidFill>
                  <a:srgbClr val="333333"/>
                </a:solidFill>
                <a:latin typeface="Arial"/>
              </a:rPr>
              <a:t>•  Near term: more connectors, more reliable scheduling, richer outputs from more data sources</a:t>
            </a:r>
          </a:p>
          <a:p>
            <a:pPr algn="l">
              <a:spcAft>
                <a:spcPts val="1000"/>
              </a:spcAft>
            </a:pPr>
            <a:r>
              <a:rPr sz="2200">
                <a:solidFill>
                  <a:srgbClr val="333333"/>
                </a:solidFill>
                <a:latin typeface="Arial"/>
              </a:rPr>
              <a:t>•  Emerging: AI agents that monitor, alert, and act across multiple apps and workflows proactively</a:t>
            </a:r>
          </a:p>
          <a:p>
            <a:pPr algn="l">
              <a:spcAft>
                <a:spcPts val="1000"/>
              </a:spcAft>
            </a:pPr>
            <a:r>
              <a:rPr sz="2200">
                <a:solidFill>
                  <a:srgbClr val="333333"/>
                </a:solidFill>
                <a:latin typeface="Arial"/>
              </a:rPr>
              <a:t>•  The trust boundary stays the same: the agent acts, but you approve consequential actions (no money movement, no purchases on your behalf)</a:t>
            </a:r>
          </a:p>
          <a:p>
            <a:pPr algn="l">
              <a:spcAft>
                <a:spcPts val="1000"/>
              </a:spcAft>
            </a:pPr>
            <a:r>
              <a:rPr sz="2200">
                <a:solidFill>
                  <a:srgbClr val="333333"/>
                </a:solidFill>
                <a:latin typeface="Arial"/>
              </a:rPr>
              <a:t>•  Your job now and then: set the goal, review the output, catch errors, and keep the AI from over-promising</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VERIFY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CATCH THE OVER-PROMISE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13 WRAP-UP</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CALLBACK + TEASE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WEEK 13 CHECKLIST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13 — work through scheduled tasks, dispatch, and the awake/app-open constraint with your AI tutor; submit share link (due Sun Nov 29)</a:t>
            </a:r>
          </a:p>
          <a:p>
            <a:pPr algn="l">
              <a:spcAft>
                <a:spcPts val="1000"/>
              </a:spcAft>
            </a:pPr>
            <a:r>
              <a:rPr sz="2200">
                <a:solidFill>
                  <a:srgbClr val="333333"/>
                </a:solidFill>
                <a:latin typeface="Arial"/>
              </a:rPr>
              <a:t>•  Practice Exercises 13 — floor-level reps on the automation concepts before the quiz (ungraded)</a:t>
            </a:r>
          </a:p>
          <a:p>
            <a:pPr algn="l">
              <a:spcAft>
                <a:spcPts val="1000"/>
              </a:spcAft>
            </a:pPr>
            <a:r>
              <a:rPr sz="2200">
                <a:solidFill>
                  <a:srgbClr val="333333"/>
                </a:solidFill>
                <a:latin typeface="Arial"/>
              </a:rPr>
              <a:t>•  AI Build Studio 13 — 'Automate a Real Task': build a scheduled task, catch the AI over-promising it runs with the computer off, verify against the official docs (50 pts, due Sun Nov 29)</a:t>
            </a:r>
          </a:p>
          <a:p>
            <a:pPr algn="l">
              <a:spcAft>
                <a:spcPts val="1000"/>
              </a:spcAft>
            </a:pPr>
            <a:r>
              <a:rPr sz="2200">
                <a:solidFill>
                  <a:srgbClr val="333333"/>
                </a:solidFill>
                <a:latin typeface="Arial"/>
              </a:rPr>
              <a:t>•  Quiz 13 — 10 items, no AI, covers scheduled tasks + dispatch + the awake/app-open constraint (10 pts, due Sun Nov 29)</a:t>
            </a:r>
          </a:p>
          <a:p>
            <a:pPr algn="l">
              <a:spcAft>
                <a:spcPts val="1000"/>
              </a:spcAft>
            </a:pPr>
            <a:r>
              <a:rPr sz="2200">
                <a:solidFill>
                  <a:srgbClr val="333333"/>
                </a:solidFill>
                <a:latin typeface="Arial"/>
              </a:rPr>
              <a:t>•  Discussion 13 — should AI act on a schedule without you watching each run? + error-analysis of a flawed automation plan (20 pts, due Sun Nov 29)</a:t>
            </a:r>
          </a:p>
          <a:p>
            <a:pPr algn="l">
              <a:spcAft>
                <a:spcPts val="1000"/>
              </a:spcAft>
            </a:pPr>
            <a:r>
              <a:rPr sz="2200">
                <a:solidFill>
                  <a:srgbClr val="333333"/>
                </a:solidFill>
                <a:latin typeface="Arial"/>
              </a:rPr>
              <a:t>•  Assignment 13 — design a scheduled task, explain dispatch, critique a broken automation plan (100 pts, due Sun Nov 29)</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BIG SHIFT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FROM PULL TO PUSH</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SCHEDULED TASKS — THE CORE FACT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AWAKE + APP OPEN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HOW TO CREATE A SCHEDULED TASK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TWO PATHS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Path 1 — /schedule: open any Cowork task → type /schedule → Claude launches a Skill that sets up the schedule → confirm when prompted</a:t>
            </a:r>
          </a:p>
          <a:p>
            <a:pPr algn="l">
              <a:spcAft>
                <a:spcPts val="1000"/>
              </a:spcAft>
            </a:pPr>
            <a:r>
              <a:rPr sz="2200">
                <a:solidFill>
                  <a:srgbClr val="333333"/>
                </a:solidFill>
                <a:latin typeface="Arial"/>
              </a:rPr>
              <a:t>•  Path 2 — Scheduled sidebar: click 'Scheduled' in the left sidebar → click '+ New task' → fill in name, description, prompt, cadence, and optional folder</a:t>
            </a:r>
          </a:p>
          <a:p>
            <a:pPr algn="l">
              <a:spcAft>
                <a:spcPts val="1000"/>
              </a:spcAft>
            </a:pPr>
            <a:r>
              <a:rPr sz="2200">
                <a:solidFill>
                  <a:srgbClr val="333333"/>
                </a:solidFill>
                <a:latin typeface="Arial"/>
              </a:rPr>
              <a:t>•  Cadence options: hourly · daily · weekly · on weekdays · manually (on demand)</a:t>
            </a:r>
          </a:p>
          <a:p>
            <a:pPr algn="l">
              <a:spcAft>
                <a:spcPts val="1000"/>
              </a:spcAft>
            </a:pPr>
            <a:r>
              <a:rPr sz="2200">
                <a:solidFill>
                  <a:srgbClr val="333333"/>
                </a:solidFill>
                <a:latin typeface="Arial"/>
              </a:rPr>
              <a:t>•  Manage your tasks: view, pause, resume, edit, delete, or run on demand from the Scheduled sidebar</a:t>
            </a:r>
          </a:p>
          <a:p>
            <a:pPr algn="l">
              <a:spcAft>
                <a:spcPts val="1000"/>
              </a:spcAft>
            </a:pPr>
            <a:r>
              <a:rPr sz="2200">
                <a:solidFill>
                  <a:srgbClr val="333333"/>
                </a:solidFill>
                <a:latin typeface="Arial"/>
              </a:rPr>
              <a:t>•  Skipped runs appear in the task's history with a notification when the task re-runs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REAL EXAMPLES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WHAT TO AUTOMATE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DISPATCH</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WORK FROM ANYWHERE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BUILD A REAL AUTOMATION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END-TO-END EXAMPLE</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Step 1 — Identify the repeating task: something you do regularly that is knowledge work (summarize, compile, organize)</a:t>
            </a:r>
          </a:p>
          <a:p>
            <a:pPr algn="l">
              <a:spcAft>
                <a:spcPts val="1000"/>
              </a:spcAft>
            </a:pPr>
            <a:r>
              <a:rPr sz="2200">
                <a:solidFill>
                  <a:srgbClr val="333333"/>
                </a:solidFill>
                <a:latin typeface="Arial"/>
              </a:rPr>
              <a:t>•  Step 2 — Set up the project and folder: connect the folder your task needs to read from or write to</a:t>
            </a:r>
          </a:p>
          <a:p>
            <a:pPr algn="l">
              <a:spcAft>
                <a:spcPts val="1000"/>
              </a:spcAft>
            </a:pPr>
            <a:r>
              <a:rPr sz="2200">
                <a:solidFill>
                  <a:srgbClr val="333333"/>
                </a:solidFill>
                <a:latin typeface="Arial"/>
              </a:rPr>
              <a:t>•  Step 3 — Write the prompt: describe exactly what Claude should do, what inputs to use, and what format to output</a:t>
            </a:r>
          </a:p>
          <a:p>
            <a:pPr algn="l">
              <a:spcAft>
                <a:spcPts val="1000"/>
              </a:spcAft>
            </a:pPr>
            <a:r>
              <a:rPr sz="2200">
                <a:solidFill>
                  <a:srgbClr val="333333"/>
                </a:solidFill>
                <a:latin typeface="Arial"/>
              </a:rPr>
              <a:t>•  Step 4 — Use /schedule or the sidebar: set cadence and confirm the awake + app-open constraint</a:t>
            </a:r>
          </a:p>
          <a:p>
            <a:pPr algn="l">
              <a:spcAft>
                <a:spcPts val="1000"/>
              </a:spcAft>
            </a:pPr>
            <a:r>
              <a:rPr sz="2200">
                <a:solidFill>
                  <a:srgbClr val="333333"/>
                </a:solidFill>
                <a:latin typeface="Arial"/>
              </a:rPr>
              <a:t>•  Step 5 — Review the first run: check the output, correct any errors, and iterate the prompt if needed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"IT RUNS WHILE I SLEEP"</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 #2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"DISPATCH = NORMAL CHAT"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